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2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5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72" r:id="rId2"/>
  </p:sldMasterIdLst>
  <p:notesMasterIdLst>
    <p:notesMasterId r:id="rId61"/>
  </p:notesMasterIdLst>
  <p:sldIdLst>
    <p:sldId id="258" r:id="rId3"/>
    <p:sldId id="365" r:id="rId4"/>
    <p:sldId id="417" r:id="rId5"/>
    <p:sldId id="370" r:id="rId6"/>
    <p:sldId id="400" r:id="rId7"/>
    <p:sldId id="372" r:id="rId8"/>
    <p:sldId id="369" r:id="rId9"/>
    <p:sldId id="259" r:id="rId10"/>
    <p:sldId id="273" r:id="rId11"/>
    <p:sldId id="307" r:id="rId12"/>
    <p:sldId id="308" r:id="rId13"/>
    <p:sldId id="275" r:id="rId14"/>
    <p:sldId id="401" r:id="rId15"/>
    <p:sldId id="385" r:id="rId16"/>
    <p:sldId id="373" r:id="rId17"/>
    <p:sldId id="367" r:id="rId18"/>
    <p:sldId id="368" r:id="rId19"/>
    <p:sldId id="374" r:id="rId20"/>
    <p:sldId id="375" r:id="rId21"/>
    <p:sldId id="376" r:id="rId22"/>
    <p:sldId id="377" r:id="rId23"/>
    <p:sldId id="378" r:id="rId24"/>
    <p:sldId id="379" r:id="rId25"/>
    <p:sldId id="297" r:id="rId26"/>
    <p:sldId id="386" r:id="rId27"/>
    <p:sldId id="387" r:id="rId28"/>
    <p:sldId id="388" r:id="rId29"/>
    <p:sldId id="389" r:id="rId30"/>
    <p:sldId id="390" r:id="rId31"/>
    <p:sldId id="380" r:id="rId32"/>
    <p:sldId id="381" r:id="rId33"/>
    <p:sldId id="402" r:id="rId34"/>
    <p:sldId id="382" r:id="rId35"/>
    <p:sldId id="403" r:id="rId36"/>
    <p:sldId id="383" r:id="rId37"/>
    <p:sldId id="392" r:id="rId38"/>
    <p:sldId id="393" r:id="rId39"/>
    <p:sldId id="396" r:id="rId40"/>
    <p:sldId id="384" r:id="rId41"/>
    <p:sldId id="371" r:id="rId42"/>
    <p:sldId id="394" r:id="rId43"/>
    <p:sldId id="395" r:id="rId44"/>
    <p:sldId id="404" r:id="rId45"/>
    <p:sldId id="405" r:id="rId46"/>
    <p:sldId id="406" r:id="rId47"/>
    <p:sldId id="407" r:id="rId48"/>
    <p:sldId id="397" r:id="rId49"/>
    <p:sldId id="398" r:id="rId50"/>
    <p:sldId id="413" r:id="rId51"/>
    <p:sldId id="399" r:id="rId52"/>
    <p:sldId id="408" r:id="rId53"/>
    <p:sldId id="409" r:id="rId54"/>
    <p:sldId id="410" r:id="rId55"/>
    <p:sldId id="411" r:id="rId56"/>
    <p:sldId id="412" r:id="rId57"/>
    <p:sldId id="414" r:id="rId58"/>
    <p:sldId id="415" r:id="rId59"/>
    <p:sldId id="416" r:id="rId60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542" autoAdjust="0"/>
    <p:restoredTop sz="83511" autoAdjust="0"/>
  </p:normalViewPr>
  <p:slideViewPr>
    <p:cSldViewPr snapToGrid="0">
      <p:cViewPr varScale="1">
        <p:scale>
          <a:sx n="94" d="100"/>
          <a:sy n="94" d="100"/>
        </p:scale>
        <p:origin x="1524" y="7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5" Type="http://schemas.openxmlformats.org/officeDocument/2006/relationships/slide" Target="slides/slide3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2E70B45-6DB0-4A09-88EB-58033CCCA581}" type="doc">
      <dgm:prSet loTypeId="urn:microsoft.com/office/officeart/2005/8/layout/list1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0E4F82FF-9313-4267-A65E-1E24C2B261C8}">
      <dgm:prSet phldr="0" custT="1"/>
      <dgm:spPr/>
      <dgm:t>
        <a:bodyPr/>
        <a:lstStyle/>
        <a:p>
          <a:pPr rtl="0"/>
          <a:r>
            <a:rPr lang="en-US" sz="2400" b="0" dirty="0">
              <a:latin typeface="Abadi Extra Light" panose="020B0204020104020204" pitchFamily="34" charset="0"/>
            </a:rPr>
            <a:t>Les réseaux de </a:t>
          </a:r>
          <a:r>
            <a:rPr lang="en-US" sz="2400" b="0" dirty="0" err="1">
              <a:latin typeface="Abadi Extra Light" panose="020B0204020104020204" pitchFamily="34" charset="0"/>
            </a:rPr>
            <a:t>neurones</a:t>
          </a:r>
          <a:endParaRPr lang="en-US" sz="2400" b="0" dirty="0">
            <a:solidFill>
              <a:schemeClr val="bg1"/>
            </a:solidFill>
            <a:latin typeface="Abadi Extra Light" panose="020B0204020104020204" pitchFamily="34" charset="0"/>
          </a:endParaRPr>
        </a:p>
      </dgm:t>
    </dgm:pt>
    <dgm:pt modelId="{7C54BC36-F785-4215-8227-BE79B4160E07}" type="parTrans" cxnId="{E233666B-EDC6-444A-9087-4118FBB81C68}">
      <dgm:prSet/>
      <dgm:spPr/>
      <dgm:t>
        <a:bodyPr/>
        <a:lstStyle/>
        <a:p>
          <a:endParaRPr lang="fr-FR"/>
        </a:p>
      </dgm:t>
    </dgm:pt>
    <dgm:pt modelId="{A21DAAA4-4FFC-4962-A36C-5E1F33049D12}" type="sibTrans" cxnId="{E233666B-EDC6-444A-9087-4118FBB81C68}">
      <dgm:prSet/>
      <dgm:spPr/>
      <dgm:t>
        <a:bodyPr/>
        <a:lstStyle/>
        <a:p>
          <a:endParaRPr lang="fr-FR"/>
        </a:p>
      </dgm:t>
    </dgm:pt>
    <dgm:pt modelId="{6D37033A-EFD1-404C-8DCD-4B546F58F88F}">
      <dgm:prSet phldr="0" custT="1"/>
      <dgm:spPr/>
      <dgm:t>
        <a:bodyPr/>
        <a:lstStyle/>
        <a:p>
          <a:pPr rtl="0"/>
          <a:r>
            <a:rPr lang="fr-FR" sz="2400" b="0" dirty="0">
              <a:solidFill>
                <a:schemeClr val="bg1"/>
              </a:solidFill>
              <a:latin typeface="Abadi Extra Light" panose="020B0204020104020204" pitchFamily="34" charset="0"/>
            </a:rPr>
            <a:t>Application en vision par ordinateur</a:t>
          </a:r>
        </a:p>
      </dgm:t>
    </dgm:pt>
    <dgm:pt modelId="{0605CDE1-99E9-4EC9-BC64-CD60C7ABA9E7}" type="parTrans" cxnId="{1941C7CD-1B32-4C79-9FF6-13A33ECD632C}">
      <dgm:prSet/>
      <dgm:spPr/>
      <dgm:t>
        <a:bodyPr/>
        <a:lstStyle/>
        <a:p>
          <a:endParaRPr lang="fr-FR"/>
        </a:p>
      </dgm:t>
    </dgm:pt>
    <dgm:pt modelId="{20AB3E47-AE23-4E30-95C2-9BA635953A2A}" type="sibTrans" cxnId="{1941C7CD-1B32-4C79-9FF6-13A33ECD632C}">
      <dgm:prSet/>
      <dgm:spPr/>
      <dgm:t>
        <a:bodyPr/>
        <a:lstStyle/>
        <a:p>
          <a:endParaRPr lang="fr-FR"/>
        </a:p>
      </dgm:t>
    </dgm:pt>
    <dgm:pt modelId="{A11A7566-F3BA-4D1E-ABB0-7953F70F7D6A}">
      <dgm:prSet phldr="0" custT="1"/>
      <dgm:spPr/>
      <dgm:t>
        <a:bodyPr/>
        <a:lstStyle/>
        <a:p>
          <a:r>
            <a:rPr lang="en-US" sz="2400" b="0" dirty="0">
              <a:solidFill>
                <a:schemeClr val="bg1"/>
              </a:solidFill>
              <a:latin typeface="Abadi Extra Light" panose="020B0204020104020204" pitchFamily="34" charset="0"/>
            </a:rPr>
            <a:t>Dissection d’un CNN</a:t>
          </a:r>
        </a:p>
      </dgm:t>
    </dgm:pt>
    <dgm:pt modelId="{51730B50-E65B-44B9-8A48-BF8466F2E887}" type="parTrans" cxnId="{1598FDC5-FD5B-4185-8018-AFE88BB6E110}">
      <dgm:prSet/>
      <dgm:spPr/>
      <dgm:t>
        <a:bodyPr/>
        <a:lstStyle/>
        <a:p>
          <a:endParaRPr lang="fr-FR"/>
        </a:p>
      </dgm:t>
    </dgm:pt>
    <dgm:pt modelId="{93AD9721-98C7-411F-BB9C-4C7AFAA21F84}" type="sibTrans" cxnId="{1598FDC5-FD5B-4185-8018-AFE88BB6E110}">
      <dgm:prSet/>
      <dgm:spPr/>
      <dgm:t>
        <a:bodyPr/>
        <a:lstStyle/>
        <a:p>
          <a:endParaRPr lang="fr-FR"/>
        </a:p>
      </dgm:t>
    </dgm:pt>
    <dgm:pt modelId="{8D3B7F5A-0F11-447F-84EC-C6F92C393C60}">
      <dgm:prSet phldr="0" custT="1"/>
      <dgm:spPr/>
      <dgm:t>
        <a:bodyPr/>
        <a:lstStyle/>
        <a:p>
          <a:pPr rtl="0"/>
          <a:r>
            <a:rPr lang="en-US" sz="2400" b="0" dirty="0" err="1">
              <a:solidFill>
                <a:schemeClr val="bg1"/>
              </a:solidFill>
              <a:latin typeface="Abadi Extra Light" panose="020B0204020104020204" pitchFamily="34" charset="0"/>
            </a:rPr>
            <a:t>L’intelligence</a:t>
          </a:r>
          <a:r>
            <a:rPr lang="en-US" sz="2400" b="0" dirty="0">
              <a:solidFill>
                <a:schemeClr val="bg1"/>
              </a:solidFill>
              <a:latin typeface="Abadi Extra Light" panose="020B0204020104020204" pitchFamily="34" charset="0"/>
            </a:rPr>
            <a:t> </a:t>
          </a:r>
          <a:r>
            <a:rPr lang="en-US" sz="2400" b="0" dirty="0" err="1">
              <a:solidFill>
                <a:schemeClr val="bg1"/>
              </a:solidFill>
              <a:latin typeface="Abadi Extra Light" panose="020B0204020104020204" pitchFamily="34" charset="0"/>
            </a:rPr>
            <a:t>artificielle</a:t>
          </a:r>
          <a:r>
            <a:rPr lang="en-US" sz="2400" b="0" dirty="0">
              <a:solidFill>
                <a:schemeClr val="bg1"/>
              </a:solidFill>
              <a:latin typeface="Abadi Extra Light" panose="020B0204020104020204" pitchFamily="34" charset="0"/>
            </a:rPr>
            <a:t> et </a:t>
          </a:r>
          <a:r>
            <a:rPr lang="en-US" sz="2400" b="0" dirty="0" err="1">
              <a:solidFill>
                <a:schemeClr val="bg1"/>
              </a:solidFill>
              <a:latin typeface="Abadi Extra Light" panose="020B0204020104020204" pitchFamily="34" charset="0"/>
            </a:rPr>
            <a:t>l’apprentissage</a:t>
          </a:r>
          <a:r>
            <a:rPr lang="en-US" sz="2400" b="0" dirty="0">
              <a:solidFill>
                <a:schemeClr val="bg1"/>
              </a:solidFill>
              <a:latin typeface="Abadi Extra Light" panose="020B0204020104020204" pitchFamily="34" charset="0"/>
            </a:rPr>
            <a:t> </a:t>
          </a:r>
          <a:r>
            <a:rPr lang="en-US" sz="2400" b="0" dirty="0" err="1">
              <a:solidFill>
                <a:schemeClr val="bg1"/>
              </a:solidFill>
              <a:latin typeface="Abadi Extra Light" panose="020B0204020104020204" pitchFamily="34" charset="0"/>
            </a:rPr>
            <a:t>automatique</a:t>
          </a:r>
          <a:endParaRPr lang="en-US" sz="2400" b="0" dirty="0">
            <a:solidFill>
              <a:schemeClr val="bg1"/>
            </a:solidFill>
            <a:latin typeface="Abadi Extra Light" panose="020B0204020104020204" pitchFamily="34" charset="0"/>
          </a:endParaRPr>
        </a:p>
      </dgm:t>
    </dgm:pt>
    <dgm:pt modelId="{FA2A2CE8-1003-4C0A-BDC7-E373AFF53235}" type="parTrans" cxnId="{4FE8589A-4A17-4952-9E0F-82B747E6A1B4}">
      <dgm:prSet/>
      <dgm:spPr/>
      <dgm:t>
        <a:bodyPr/>
        <a:lstStyle/>
        <a:p>
          <a:endParaRPr lang="fr-FR"/>
        </a:p>
      </dgm:t>
    </dgm:pt>
    <dgm:pt modelId="{966FB8CF-D6DE-4FDF-AAD5-C6DAA2890387}" type="sibTrans" cxnId="{4FE8589A-4A17-4952-9E0F-82B747E6A1B4}">
      <dgm:prSet/>
      <dgm:spPr/>
      <dgm:t>
        <a:bodyPr/>
        <a:lstStyle/>
        <a:p>
          <a:endParaRPr lang="fr-FR"/>
        </a:p>
      </dgm:t>
    </dgm:pt>
    <dgm:pt modelId="{BA51EB9B-7D17-4219-BFB4-42C85A58B61D}" type="pres">
      <dgm:prSet presAssocID="{02E70B45-6DB0-4A09-88EB-58033CCCA581}" presName="linear" presStyleCnt="0">
        <dgm:presLayoutVars>
          <dgm:dir/>
          <dgm:animLvl val="lvl"/>
          <dgm:resizeHandles val="exact"/>
        </dgm:presLayoutVars>
      </dgm:prSet>
      <dgm:spPr/>
    </dgm:pt>
    <dgm:pt modelId="{BD23FB24-2EA4-4924-8302-F3A1702DDA3C}" type="pres">
      <dgm:prSet presAssocID="{8D3B7F5A-0F11-447F-84EC-C6F92C393C60}" presName="parentLin" presStyleCnt="0"/>
      <dgm:spPr/>
    </dgm:pt>
    <dgm:pt modelId="{C97C5A6F-8E70-4071-AC89-BA19225A2BBC}" type="pres">
      <dgm:prSet presAssocID="{8D3B7F5A-0F11-447F-84EC-C6F92C393C60}" presName="parentLeftMargin" presStyleLbl="node1" presStyleIdx="0" presStyleCnt="4"/>
      <dgm:spPr/>
    </dgm:pt>
    <dgm:pt modelId="{BAA77867-5420-48E7-8938-BF7F65D13CE4}" type="pres">
      <dgm:prSet presAssocID="{8D3B7F5A-0F11-447F-84EC-C6F92C393C60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A75C8687-FFF1-41F9-B281-ACFDD11EFD1B}" type="pres">
      <dgm:prSet presAssocID="{8D3B7F5A-0F11-447F-84EC-C6F92C393C60}" presName="negativeSpace" presStyleCnt="0"/>
      <dgm:spPr/>
    </dgm:pt>
    <dgm:pt modelId="{7335976C-A818-45A9-91F2-F5B3E318D839}" type="pres">
      <dgm:prSet presAssocID="{8D3B7F5A-0F11-447F-84EC-C6F92C393C60}" presName="childText" presStyleLbl="conFgAcc1" presStyleIdx="0" presStyleCnt="4">
        <dgm:presLayoutVars>
          <dgm:bulletEnabled val="1"/>
        </dgm:presLayoutVars>
      </dgm:prSet>
      <dgm:spPr/>
    </dgm:pt>
    <dgm:pt modelId="{3E316F4C-EFC8-449F-8E34-493199236D3A}" type="pres">
      <dgm:prSet presAssocID="{966FB8CF-D6DE-4FDF-AAD5-C6DAA2890387}" presName="spaceBetweenRectangles" presStyleCnt="0"/>
      <dgm:spPr/>
    </dgm:pt>
    <dgm:pt modelId="{2304837E-0B16-44E8-AE04-C9F4798A27B3}" type="pres">
      <dgm:prSet presAssocID="{0E4F82FF-9313-4267-A65E-1E24C2B261C8}" presName="parentLin" presStyleCnt="0"/>
      <dgm:spPr/>
    </dgm:pt>
    <dgm:pt modelId="{B012438E-97FD-472E-8A5B-9B9312FC9F5A}" type="pres">
      <dgm:prSet presAssocID="{0E4F82FF-9313-4267-A65E-1E24C2B261C8}" presName="parentLeftMargin" presStyleLbl="node1" presStyleIdx="0" presStyleCnt="4"/>
      <dgm:spPr/>
    </dgm:pt>
    <dgm:pt modelId="{616427A0-AE08-49C2-9691-E9BD82006648}" type="pres">
      <dgm:prSet presAssocID="{0E4F82FF-9313-4267-A65E-1E24C2B261C8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5B2609E5-7FAA-441B-8DD0-E1E72792EDC7}" type="pres">
      <dgm:prSet presAssocID="{0E4F82FF-9313-4267-A65E-1E24C2B261C8}" presName="negativeSpace" presStyleCnt="0"/>
      <dgm:spPr/>
    </dgm:pt>
    <dgm:pt modelId="{B9FDAC5F-3CD0-4FC8-A7CB-FC0C2FE1E73E}" type="pres">
      <dgm:prSet presAssocID="{0E4F82FF-9313-4267-A65E-1E24C2B261C8}" presName="childText" presStyleLbl="conFgAcc1" presStyleIdx="1" presStyleCnt="4">
        <dgm:presLayoutVars>
          <dgm:bulletEnabled val="1"/>
        </dgm:presLayoutVars>
      </dgm:prSet>
      <dgm:spPr/>
    </dgm:pt>
    <dgm:pt modelId="{196694A8-70DE-4D36-8958-C7A6DCB53687}" type="pres">
      <dgm:prSet presAssocID="{A21DAAA4-4FFC-4962-A36C-5E1F33049D12}" presName="spaceBetweenRectangles" presStyleCnt="0"/>
      <dgm:spPr/>
    </dgm:pt>
    <dgm:pt modelId="{A387CD9E-CC99-49B1-B923-E678BA179F6D}" type="pres">
      <dgm:prSet presAssocID="{A11A7566-F3BA-4D1E-ABB0-7953F70F7D6A}" presName="parentLin" presStyleCnt="0"/>
      <dgm:spPr/>
    </dgm:pt>
    <dgm:pt modelId="{24C43800-4A01-4497-9A4B-9CC8799A87C5}" type="pres">
      <dgm:prSet presAssocID="{A11A7566-F3BA-4D1E-ABB0-7953F70F7D6A}" presName="parentLeftMargin" presStyleLbl="node1" presStyleIdx="1" presStyleCnt="4"/>
      <dgm:spPr/>
    </dgm:pt>
    <dgm:pt modelId="{26771619-8EF6-48CA-807D-85FD42C281A5}" type="pres">
      <dgm:prSet presAssocID="{A11A7566-F3BA-4D1E-ABB0-7953F70F7D6A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751A013C-3AE0-4B27-A65D-E495EB397BFF}" type="pres">
      <dgm:prSet presAssocID="{A11A7566-F3BA-4D1E-ABB0-7953F70F7D6A}" presName="negativeSpace" presStyleCnt="0"/>
      <dgm:spPr/>
    </dgm:pt>
    <dgm:pt modelId="{0F922F78-C5C9-41B4-A2C7-F0042622C9BB}" type="pres">
      <dgm:prSet presAssocID="{A11A7566-F3BA-4D1E-ABB0-7953F70F7D6A}" presName="childText" presStyleLbl="conFgAcc1" presStyleIdx="2" presStyleCnt="4">
        <dgm:presLayoutVars>
          <dgm:bulletEnabled val="1"/>
        </dgm:presLayoutVars>
      </dgm:prSet>
      <dgm:spPr/>
    </dgm:pt>
    <dgm:pt modelId="{96A25D04-8509-492D-88D3-93850E05948C}" type="pres">
      <dgm:prSet presAssocID="{93AD9721-98C7-411F-BB9C-4C7AFAA21F84}" presName="spaceBetweenRectangles" presStyleCnt="0"/>
      <dgm:spPr/>
    </dgm:pt>
    <dgm:pt modelId="{DE72ABB4-63E6-4207-92B3-38D0E8856B30}" type="pres">
      <dgm:prSet presAssocID="{6D37033A-EFD1-404C-8DCD-4B546F58F88F}" presName="parentLin" presStyleCnt="0"/>
      <dgm:spPr/>
    </dgm:pt>
    <dgm:pt modelId="{3C2068AC-E65F-44B9-93F8-713C5C46F4DA}" type="pres">
      <dgm:prSet presAssocID="{6D37033A-EFD1-404C-8DCD-4B546F58F88F}" presName="parentLeftMargin" presStyleLbl="node1" presStyleIdx="2" presStyleCnt="4"/>
      <dgm:spPr/>
    </dgm:pt>
    <dgm:pt modelId="{8B46E5FA-0F50-470F-A1D4-03D8969D0202}" type="pres">
      <dgm:prSet presAssocID="{6D37033A-EFD1-404C-8DCD-4B546F58F88F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B8CD228F-2AB6-4331-BBD6-519344F39F81}" type="pres">
      <dgm:prSet presAssocID="{6D37033A-EFD1-404C-8DCD-4B546F58F88F}" presName="negativeSpace" presStyleCnt="0"/>
      <dgm:spPr/>
    </dgm:pt>
    <dgm:pt modelId="{489426E1-45BD-4FDB-8FC7-BDDA8B6DCA66}" type="pres">
      <dgm:prSet presAssocID="{6D37033A-EFD1-404C-8DCD-4B546F58F88F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55E35D32-0A51-490D-937B-7EA888CD00BA}" type="presOf" srcId="{6D37033A-EFD1-404C-8DCD-4B546F58F88F}" destId="{8B46E5FA-0F50-470F-A1D4-03D8969D0202}" srcOrd="1" destOrd="0" presId="urn:microsoft.com/office/officeart/2005/8/layout/list1"/>
    <dgm:cxn modelId="{CDFADC3D-E63D-414E-A47B-1DC78367EC05}" type="presOf" srcId="{0E4F82FF-9313-4267-A65E-1E24C2B261C8}" destId="{B012438E-97FD-472E-8A5B-9B9312FC9F5A}" srcOrd="0" destOrd="0" presId="urn:microsoft.com/office/officeart/2005/8/layout/list1"/>
    <dgm:cxn modelId="{0FC3F05C-1608-4800-8F07-2AEE6BCDFD4F}" type="presOf" srcId="{6D37033A-EFD1-404C-8DCD-4B546F58F88F}" destId="{3C2068AC-E65F-44B9-93F8-713C5C46F4DA}" srcOrd="0" destOrd="0" presId="urn:microsoft.com/office/officeart/2005/8/layout/list1"/>
    <dgm:cxn modelId="{B60F0866-80B4-45F3-AB7B-546AC4FC34AB}" type="presOf" srcId="{8D3B7F5A-0F11-447F-84EC-C6F92C393C60}" destId="{BAA77867-5420-48E7-8938-BF7F65D13CE4}" srcOrd="1" destOrd="0" presId="urn:microsoft.com/office/officeart/2005/8/layout/list1"/>
    <dgm:cxn modelId="{13687266-30B4-41A3-9AF2-DA113D2814C8}" type="presOf" srcId="{A11A7566-F3BA-4D1E-ABB0-7953F70F7D6A}" destId="{24C43800-4A01-4497-9A4B-9CC8799A87C5}" srcOrd="0" destOrd="0" presId="urn:microsoft.com/office/officeart/2005/8/layout/list1"/>
    <dgm:cxn modelId="{E233666B-EDC6-444A-9087-4118FBB81C68}" srcId="{02E70B45-6DB0-4A09-88EB-58033CCCA581}" destId="{0E4F82FF-9313-4267-A65E-1E24C2B261C8}" srcOrd="1" destOrd="0" parTransId="{7C54BC36-F785-4215-8227-BE79B4160E07}" sibTransId="{A21DAAA4-4FFC-4962-A36C-5E1F33049D12}"/>
    <dgm:cxn modelId="{4FE8589A-4A17-4952-9E0F-82B747E6A1B4}" srcId="{02E70B45-6DB0-4A09-88EB-58033CCCA581}" destId="{8D3B7F5A-0F11-447F-84EC-C6F92C393C60}" srcOrd="0" destOrd="0" parTransId="{FA2A2CE8-1003-4C0A-BDC7-E373AFF53235}" sibTransId="{966FB8CF-D6DE-4FDF-AAD5-C6DAA2890387}"/>
    <dgm:cxn modelId="{15BEB49C-40CF-49B8-8128-751AAE5042D1}" type="presOf" srcId="{02E70B45-6DB0-4A09-88EB-58033CCCA581}" destId="{BA51EB9B-7D17-4219-BFB4-42C85A58B61D}" srcOrd="0" destOrd="0" presId="urn:microsoft.com/office/officeart/2005/8/layout/list1"/>
    <dgm:cxn modelId="{8A528DA6-0643-4119-8A09-95AA95C9BE98}" type="presOf" srcId="{A11A7566-F3BA-4D1E-ABB0-7953F70F7D6A}" destId="{26771619-8EF6-48CA-807D-85FD42C281A5}" srcOrd="1" destOrd="0" presId="urn:microsoft.com/office/officeart/2005/8/layout/list1"/>
    <dgm:cxn modelId="{EB5B70B7-5D5F-4B0A-A511-4C2A2B741978}" type="presOf" srcId="{8D3B7F5A-0F11-447F-84EC-C6F92C393C60}" destId="{C97C5A6F-8E70-4071-AC89-BA19225A2BBC}" srcOrd="0" destOrd="0" presId="urn:microsoft.com/office/officeart/2005/8/layout/list1"/>
    <dgm:cxn modelId="{1598FDC5-FD5B-4185-8018-AFE88BB6E110}" srcId="{02E70B45-6DB0-4A09-88EB-58033CCCA581}" destId="{A11A7566-F3BA-4D1E-ABB0-7953F70F7D6A}" srcOrd="2" destOrd="0" parTransId="{51730B50-E65B-44B9-8A48-BF8466F2E887}" sibTransId="{93AD9721-98C7-411F-BB9C-4C7AFAA21F84}"/>
    <dgm:cxn modelId="{1941C7CD-1B32-4C79-9FF6-13A33ECD632C}" srcId="{02E70B45-6DB0-4A09-88EB-58033CCCA581}" destId="{6D37033A-EFD1-404C-8DCD-4B546F58F88F}" srcOrd="3" destOrd="0" parTransId="{0605CDE1-99E9-4EC9-BC64-CD60C7ABA9E7}" sibTransId="{20AB3E47-AE23-4E30-95C2-9BA635953A2A}"/>
    <dgm:cxn modelId="{71A71CF3-B190-4633-BD52-5E3776E54EA5}" type="presOf" srcId="{0E4F82FF-9313-4267-A65E-1E24C2B261C8}" destId="{616427A0-AE08-49C2-9691-E9BD82006648}" srcOrd="1" destOrd="0" presId="urn:microsoft.com/office/officeart/2005/8/layout/list1"/>
    <dgm:cxn modelId="{7E6397D0-5221-4306-B28E-3F96069C2A27}" type="presParOf" srcId="{BA51EB9B-7D17-4219-BFB4-42C85A58B61D}" destId="{BD23FB24-2EA4-4924-8302-F3A1702DDA3C}" srcOrd="0" destOrd="0" presId="urn:microsoft.com/office/officeart/2005/8/layout/list1"/>
    <dgm:cxn modelId="{4DBE77A3-7ED6-4D6E-8929-7B7D66ABBF8C}" type="presParOf" srcId="{BD23FB24-2EA4-4924-8302-F3A1702DDA3C}" destId="{C97C5A6F-8E70-4071-AC89-BA19225A2BBC}" srcOrd="0" destOrd="0" presId="urn:microsoft.com/office/officeart/2005/8/layout/list1"/>
    <dgm:cxn modelId="{B3C7ED25-4207-4BF6-9A80-EFF36017F984}" type="presParOf" srcId="{BD23FB24-2EA4-4924-8302-F3A1702DDA3C}" destId="{BAA77867-5420-48E7-8938-BF7F65D13CE4}" srcOrd="1" destOrd="0" presId="urn:microsoft.com/office/officeart/2005/8/layout/list1"/>
    <dgm:cxn modelId="{9A2E64EC-1A27-43EC-A4F1-371358E68CBA}" type="presParOf" srcId="{BA51EB9B-7D17-4219-BFB4-42C85A58B61D}" destId="{A75C8687-FFF1-41F9-B281-ACFDD11EFD1B}" srcOrd="1" destOrd="0" presId="urn:microsoft.com/office/officeart/2005/8/layout/list1"/>
    <dgm:cxn modelId="{C8F33AEC-1155-4F23-A106-CECAAB945C77}" type="presParOf" srcId="{BA51EB9B-7D17-4219-BFB4-42C85A58B61D}" destId="{7335976C-A818-45A9-91F2-F5B3E318D839}" srcOrd="2" destOrd="0" presId="urn:microsoft.com/office/officeart/2005/8/layout/list1"/>
    <dgm:cxn modelId="{697772D5-2811-4569-83F6-50D7210553B0}" type="presParOf" srcId="{BA51EB9B-7D17-4219-BFB4-42C85A58B61D}" destId="{3E316F4C-EFC8-449F-8E34-493199236D3A}" srcOrd="3" destOrd="0" presId="urn:microsoft.com/office/officeart/2005/8/layout/list1"/>
    <dgm:cxn modelId="{1B1E42ED-4AC5-4B96-9CC1-11DAA4563AE3}" type="presParOf" srcId="{BA51EB9B-7D17-4219-BFB4-42C85A58B61D}" destId="{2304837E-0B16-44E8-AE04-C9F4798A27B3}" srcOrd="4" destOrd="0" presId="urn:microsoft.com/office/officeart/2005/8/layout/list1"/>
    <dgm:cxn modelId="{43024CE7-72F1-42E3-A0F5-8893AD17C548}" type="presParOf" srcId="{2304837E-0B16-44E8-AE04-C9F4798A27B3}" destId="{B012438E-97FD-472E-8A5B-9B9312FC9F5A}" srcOrd="0" destOrd="0" presId="urn:microsoft.com/office/officeart/2005/8/layout/list1"/>
    <dgm:cxn modelId="{9B2A7726-145F-4B79-8769-D21D7BAE104F}" type="presParOf" srcId="{2304837E-0B16-44E8-AE04-C9F4798A27B3}" destId="{616427A0-AE08-49C2-9691-E9BD82006648}" srcOrd="1" destOrd="0" presId="urn:microsoft.com/office/officeart/2005/8/layout/list1"/>
    <dgm:cxn modelId="{DD947FCF-C416-4270-BBFA-E7B670FCE489}" type="presParOf" srcId="{BA51EB9B-7D17-4219-BFB4-42C85A58B61D}" destId="{5B2609E5-7FAA-441B-8DD0-E1E72792EDC7}" srcOrd="5" destOrd="0" presId="urn:microsoft.com/office/officeart/2005/8/layout/list1"/>
    <dgm:cxn modelId="{77145CF8-08F9-437F-B87A-00DA2B56DE66}" type="presParOf" srcId="{BA51EB9B-7D17-4219-BFB4-42C85A58B61D}" destId="{B9FDAC5F-3CD0-4FC8-A7CB-FC0C2FE1E73E}" srcOrd="6" destOrd="0" presId="urn:microsoft.com/office/officeart/2005/8/layout/list1"/>
    <dgm:cxn modelId="{DCD5E5D1-F86D-4A26-AF3B-4B616604B20E}" type="presParOf" srcId="{BA51EB9B-7D17-4219-BFB4-42C85A58B61D}" destId="{196694A8-70DE-4D36-8958-C7A6DCB53687}" srcOrd="7" destOrd="0" presId="urn:microsoft.com/office/officeart/2005/8/layout/list1"/>
    <dgm:cxn modelId="{1E57DAA5-B119-4F5B-9D2A-9442E98D7310}" type="presParOf" srcId="{BA51EB9B-7D17-4219-BFB4-42C85A58B61D}" destId="{A387CD9E-CC99-49B1-B923-E678BA179F6D}" srcOrd="8" destOrd="0" presId="urn:microsoft.com/office/officeart/2005/8/layout/list1"/>
    <dgm:cxn modelId="{B5502C1C-6BFD-4370-8692-5D0F212B45C4}" type="presParOf" srcId="{A387CD9E-CC99-49B1-B923-E678BA179F6D}" destId="{24C43800-4A01-4497-9A4B-9CC8799A87C5}" srcOrd="0" destOrd="0" presId="urn:microsoft.com/office/officeart/2005/8/layout/list1"/>
    <dgm:cxn modelId="{6AED8881-4309-49A1-BA59-DA96DA02D360}" type="presParOf" srcId="{A387CD9E-CC99-49B1-B923-E678BA179F6D}" destId="{26771619-8EF6-48CA-807D-85FD42C281A5}" srcOrd="1" destOrd="0" presId="urn:microsoft.com/office/officeart/2005/8/layout/list1"/>
    <dgm:cxn modelId="{021A868A-9587-4E45-A042-B4F5D5BBCC9D}" type="presParOf" srcId="{BA51EB9B-7D17-4219-BFB4-42C85A58B61D}" destId="{751A013C-3AE0-4B27-A65D-E495EB397BFF}" srcOrd="9" destOrd="0" presId="urn:microsoft.com/office/officeart/2005/8/layout/list1"/>
    <dgm:cxn modelId="{EAF26AA3-0A26-490D-A0CE-7AFA1DC1657A}" type="presParOf" srcId="{BA51EB9B-7D17-4219-BFB4-42C85A58B61D}" destId="{0F922F78-C5C9-41B4-A2C7-F0042622C9BB}" srcOrd="10" destOrd="0" presId="urn:microsoft.com/office/officeart/2005/8/layout/list1"/>
    <dgm:cxn modelId="{27CC737F-6169-48EC-94AA-6D3690B3D4D1}" type="presParOf" srcId="{BA51EB9B-7D17-4219-BFB4-42C85A58B61D}" destId="{96A25D04-8509-492D-88D3-93850E05948C}" srcOrd="11" destOrd="0" presId="urn:microsoft.com/office/officeart/2005/8/layout/list1"/>
    <dgm:cxn modelId="{60EE1F47-A2E8-4380-BA64-41982DACFC5B}" type="presParOf" srcId="{BA51EB9B-7D17-4219-BFB4-42C85A58B61D}" destId="{DE72ABB4-63E6-4207-92B3-38D0E8856B30}" srcOrd="12" destOrd="0" presId="urn:microsoft.com/office/officeart/2005/8/layout/list1"/>
    <dgm:cxn modelId="{B4E8670C-5EC9-4C08-A005-1F3B83CA2178}" type="presParOf" srcId="{DE72ABB4-63E6-4207-92B3-38D0E8856B30}" destId="{3C2068AC-E65F-44B9-93F8-713C5C46F4DA}" srcOrd="0" destOrd="0" presId="urn:microsoft.com/office/officeart/2005/8/layout/list1"/>
    <dgm:cxn modelId="{708435A1-54DD-4D9F-AA4A-35E7ED325B15}" type="presParOf" srcId="{DE72ABB4-63E6-4207-92B3-38D0E8856B30}" destId="{8B46E5FA-0F50-470F-A1D4-03D8969D0202}" srcOrd="1" destOrd="0" presId="urn:microsoft.com/office/officeart/2005/8/layout/list1"/>
    <dgm:cxn modelId="{285D4776-3553-4660-B764-B3E0099E74C3}" type="presParOf" srcId="{BA51EB9B-7D17-4219-BFB4-42C85A58B61D}" destId="{B8CD228F-2AB6-4331-BBD6-519344F39F81}" srcOrd="13" destOrd="0" presId="urn:microsoft.com/office/officeart/2005/8/layout/list1"/>
    <dgm:cxn modelId="{A3EB5A44-9941-4FC6-A284-7065F0A84976}" type="presParOf" srcId="{BA51EB9B-7D17-4219-BFB4-42C85A58B61D}" destId="{489426E1-45BD-4FDB-8FC7-BDDA8B6DCA66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02E70B45-6DB0-4A09-88EB-58033CCCA581}" type="doc">
      <dgm:prSet loTypeId="urn:microsoft.com/office/officeart/2005/8/layout/list1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0E4F82FF-9313-4267-A65E-1E24C2B261C8}">
      <dgm:prSet phldr="0"/>
      <dgm:spPr/>
      <dgm:t>
        <a:bodyPr/>
        <a:lstStyle/>
        <a:p>
          <a:pPr rtl="0"/>
          <a:r>
            <a:rPr lang="en-US" b="0" dirty="0">
              <a:latin typeface="Abadi Extra Light" panose="020B0204020104020204" pitchFamily="34" charset="0"/>
            </a:rPr>
            <a:t>Les réseaux de </a:t>
          </a:r>
          <a:r>
            <a:rPr lang="en-US" b="0" dirty="0" err="1">
              <a:latin typeface="Abadi Extra Light" panose="020B0204020104020204" pitchFamily="34" charset="0"/>
            </a:rPr>
            <a:t>neurones</a:t>
          </a:r>
          <a:endParaRPr lang="en-US" b="0" dirty="0">
            <a:solidFill>
              <a:schemeClr val="bg1"/>
            </a:solidFill>
            <a:latin typeface="Abadi Extra Light" panose="020B0204020104020204" pitchFamily="34" charset="0"/>
          </a:endParaRPr>
        </a:p>
      </dgm:t>
    </dgm:pt>
    <dgm:pt modelId="{7C54BC36-F785-4215-8227-BE79B4160E07}" type="parTrans" cxnId="{E233666B-EDC6-444A-9087-4118FBB81C68}">
      <dgm:prSet/>
      <dgm:spPr/>
      <dgm:t>
        <a:bodyPr/>
        <a:lstStyle/>
        <a:p>
          <a:endParaRPr lang="fr-FR"/>
        </a:p>
      </dgm:t>
    </dgm:pt>
    <dgm:pt modelId="{A21DAAA4-4FFC-4962-A36C-5E1F33049D12}" type="sibTrans" cxnId="{E233666B-EDC6-444A-9087-4118FBB81C68}">
      <dgm:prSet/>
      <dgm:spPr/>
      <dgm:t>
        <a:bodyPr/>
        <a:lstStyle/>
        <a:p>
          <a:endParaRPr lang="fr-FR"/>
        </a:p>
      </dgm:t>
    </dgm:pt>
    <dgm:pt modelId="{6D37033A-EFD1-404C-8DCD-4B546F58F88F}">
      <dgm:prSet phldr="0"/>
      <dgm:spPr/>
      <dgm:t>
        <a:bodyPr/>
        <a:lstStyle/>
        <a:p>
          <a:pPr rtl="0"/>
          <a:r>
            <a:rPr lang="fr-FR" b="0" dirty="0">
              <a:solidFill>
                <a:schemeClr val="bg1"/>
              </a:solidFill>
              <a:latin typeface="Abadi Extra Light" panose="020B0204020104020204" pitchFamily="34" charset="0"/>
            </a:rPr>
            <a:t>Application en vision par ordinateur</a:t>
          </a:r>
        </a:p>
      </dgm:t>
    </dgm:pt>
    <dgm:pt modelId="{0605CDE1-99E9-4EC9-BC64-CD60C7ABA9E7}" type="parTrans" cxnId="{1941C7CD-1B32-4C79-9FF6-13A33ECD632C}">
      <dgm:prSet/>
      <dgm:spPr/>
      <dgm:t>
        <a:bodyPr/>
        <a:lstStyle/>
        <a:p>
          <a:endParaRPr lang="fr-FR"/>
        </a:p>
      </dgm:t>
    </dgm:pt>
    <dgm:pt modelId="{20AB3E47-AE23-4E30-95C2-9BA635953A2A}" type="sibTrans" cxnId="{1941C7CD-1B32-4C79-9FF6-13A33ECD632C}">
      <dgm:prSet/>
      <dgm:spPr/>
      <dgm:t>
        <a:bodyPr/>
        <a:lstStyle/>
        <a:p>
          <a:endParaRPr lang="fr-FR"/>
        </a:p>
      </dgm:t>
    </dgm:pt>
    <dgm:pt modelId="{A11A7566-F3BA-4D1E-ABB0-7953F70F7D6A}">
      <dgm:prSet phldr="0"/>
      <dgm:spPr/>
      <dgm:t>
        <a:bodyPr/>
        <a:lstStyle/>
        <a:p>
          <a:r>
            <a:rPr lang="en-US" b="0" dirty="0">
              <a:solidFill>
                <a:schemeClr val="bg1"/>
              </a:solidFill>
              <a:latin typeface="Abadi Extra Light" panose="020B0204020104020204" pitchFamily="34" charset="0"/>
            </a:rPr>
            <a:t>Dissection d’un CNN</a:t>
          </a:r>
        </a:p>
      </dgm:t>
    </dgm:pt>
    <dgm:pt modelId="{51730B50-E65B-44B9-8A48-BF8466F2E887}" type="parTrans" cxnId="{1598FDC5-FD5B-4185-8018-AFE88BB6E110}">
      <dgm:prSet/>
      <dgm:spPr/>
      <dgm:t>
        <a:bodyPr/>
        <a:lstStyle/>
        <a:p>
          <a:endParaRPr lang="fr-FR"/>
        </a:p>
      </dgm:t>
    </dgm:pt>
    <dgm:pt modelId="{93AD9721-98C7-411F-BB9C-4C7AFAA21F84}" type="sibTrans" cxnId="{1598FDC5-FD5B-4185-8018-AFE88BB6E110}">
      <dgm:prSet/>
      <dgm:spPr/>
      <dgm:t>
        <a:bodyPr/>
        <a:lstStyle/>
        <a:p>
          <a:endParaRPr lang="fr-FR"/>
        </a:p>
      </dgm:t>
    </dgm:pt>
    <dgm:pt modelId="{8D3B7F5A-0F11-447F-84EC-C6F92C393C60}">
      <dgm:prSet phldr="0"/>
      <dgm:spPr/>
      <dgm:t>
        <a:bodyPr/>
        <a:lstStyle/>
        <a:p>
          <a:pPr rtl="0"/>
          <a:r>
            <a:rPr lang="en-US" b="0" dirty="0" err="1">
              <a:solidFill>
                <a:schemeClr val="bg1"/>
              </a:solidFill>
              <a:latin typeface="Abadi Extra Light" panose="020B0204020104020204" pitchFamily="34" charset="0"/>
            </a:rPr>
            <a:t>L’intelligence</a:t>
          </a:r>
          <a:r>
            <a:rPr lang="en-US" b="0" dirty="0">
              <a:solidFill>
                <a:schemeClr val="bg1"/>
              </a:solidFill>
              <a:latin typeface="Abadi Extra Light" panose="020B0204020104020204" pitchFamily="34" charset="0"/>
            </a:rPr>
            <a:t> </a:t>
          </a:r>
          <a:r>
            <a:rPr lang="en-US" b="0" dirty="0" err="1">
              <a:solidFill>
                <a:schemeClr val="bg1"/>
              </a:solidFill>
              <a:latin typeface="Abadi Extra Light" panose="020B0204020104020204" pitchFamily="34" charset="0"/>
            </a:rPr>
            <a:t>artificielle</a:t>
          </a:r>
          <a:r>
            <a:rPr lang="en-US" b="0" dirty="0">
              <a:solidFill>
                <a:schemeClr val="bg1"/>
              </a:solidFill>
              <a:latin typeface="Abadi Extra Light" panose="020B0204020104020204" pitchFamily="34" charset="0"/>
            </a:rPr>
            <a:t> et </a:t>
          </a:r>
          <a:r>
            <a:rPr lang="en-US" b="0" dirty="0" err="1">
              <a:solidFill>
                <a:schemeClr val="bg1"/>
              </a:solidFill>
              <a:latin typeface="Abadi Extra Light" panose="020B0204020104020204" pitchFamily="34" charset="0"/>
            </a:rPr>
            <a:t>l’apprentissage</a:t>
          </a:r>
          <a:r>
            <a:rPr lang="en-US" b="0" dirty="0">
              <a:solidFill>
                <a:schemeClr val="bg1"/>
              </a:solidFill>
              <a:latin typeface="Abadi Extra Light" panose="020B0204020104020204" pitchFamily="34" charset="0"/>
            </a:rPr>
            <a:t> </a:t>
          </a:r>
          <a:r>
            <a:rPr lang="en-US" b="0" dirty="0" err="1">
              <a:solidFill>
                <a:schemeClr val="bg1"/>
              </a:solidFill>
              <a:latin typeface="Abadi Extra Light" panose="020B0204020104020204" pitchFamily="34" charset="0"/>
            </a:rPr>
            <a:t>automatique</a:t>
          </a:r>
          <a:endParaRPr lang="en-US" b="0" dirty="0">
            <a:solidFill>
              <a:schemeClr val="bg1"/>
            </a:solidFill>
            <a:latin typeface="Abadi Extra Light" panose="020B0204020104020204" pitchFamily="34" charset="0"/>
          </a:endParaRPr>
        </a:p>
      </dgm:t>
    </dgm:pt>
    <dgm:pt modelId="{FA2A2CE8-1003-4C0A-BDC7-E373AFF53235}" type="parTrans" cxnId="{4FE8589A-4A17-4952-9E0F-82B747E6A1B4}">
      <dgm:prSet/>
      <dgm:spPr/>
      <dgm:t>
        <a:bodyPr/>
        <a:lstStyle/>
        <a:p>
          <a:endParaRPr lang="fr-FR"/>
        </a:p>
      </dgm:t>
    </dgm:pt>
    <dgm:pt modelId="{966FB8CF-D6DE-4FDF-AAD5-C6DAA2890387}" type="sibTrans" cxnId="{4FE8589A-4A17-4952-9E0F-82B747E6A1B4}">
      <dgm:prSet/>
      <dgm:spPr/>
      <dgm:t>
        <a:bodyPr/>
        <a:lstStyle/>
        <a:p>
          <a:endParaRPr lang="fr-FR"/>
        </a:p>
      </dgm:t>
    </dgm:pt>
    <dgm:pt modelId="{89E1BA53-C389-4CBF-B5DF-73281A08B887}">
      <dgm:prSet phldr="0"/>
      <dgm:spPr/>
      <dgm:t>
        <a:bodyPr/>
        <a:lstStyle/>
        <a:p>
          <a:pPr rtl="0"/>
          <a:r>
            <a:rPr lang="en-US" b="0" dirty="0">
              <a:solidFill>
                <a:srgbClr val="C00000"/>
              </a:solidFill>
              <a:latin typeface="Abadi Extra Light" panose="020B0204020104020204" pitchFamily="34" charset="0"/>
            </a:rPr>
            <a:t>Les réseaux de </a:t>
          </a:r>
          <a:r>
            <a:rPr lang="en-US" b="0" dirty="0" err="1">
              <a:solidFill>
                <a:srgbClr val="C00000"/>
              </a:solidFill>
              <a:latin typeface="Abadi Extra Light" panose="020B0204020104020204" pitchFamily="34" charset="0"/>
            </a:rPr>
            <a:t>neurones</a:t>
          </a:r>
          <a:r>
            <a:rPr lang="en-US" b="0" dirty="0">
              <a:solidFill>
                <a:srgbClr val="C00000"/>
              </a:solidFill>
              <a:latin typeface="Abadi Extra Light" panose="020B0204020104020204" pitchFamily="34" charset="0"/>
            </a:rPr>
            <a:t> simples</a:t>
          </a:r>
        </a:p>
      </dgm:t>
    </dgm:pt>
    <dgm:pt modelId="{BF9A96AD-4C11-477B-BB86-2FEC398282E0}" type="parTrans" cxnId="{7772554A-B31C-49BC-9D46-A2C623A8C893}">
      <dgm:prSet/>
      <dgm:spPr/>
      <dgm:t>
        <a:bodyPr/>
        <a:lstStyle/>
        <a:p>
          <a:endParaRPr lang="fr-FR"/>
        </a:p>
      </dgm:t>
    </dgm:pt>
    <dgm:pt modelId="{BD832CB6-8D3F-4D44-AA5B-0AF04230BEEA}" type="sibTrans" cxnId="{7772554A-B31C-49BC-9D46-A2C623A8C893}">
      <dgm:prSet/>
      <dgm:spPr/>
      <dgm:t>
        <a:bodyPr/>
        <a:lstStyle/>
        <a:p>
          <a:endParaRPr lang="fr-FR"/>
        </a:p>
      </dgm:t>
    </dgm:pt>
    <dgm:pt modelId="{D1A8A82A-639B-4315-8394-E1E08511D858}">
      <dgm:prSet phldr="0"/>
      <dgm:spPr/>
      <dgm:t>
        <a:bodyPr/>
        <a:lstStyle/>
        <a:p>
          <a:pPr rtl="0"/>
          <a:r>
            <a:rPr lang="en-US" b="0" dirty="0">
              <a:solidFill>
                <a:schemeClr val="tx1"/>
              </a:solidFill>
              <a:latin typeface="Abadi Extra Light" panose="020B0204020104020204" pitchFamily="34" charset="0"/>
            </a:rPr>
            <a:t>Les limitations </a:t>
          </a:r>
          <a:r>
            <a:rPr lang="en-US" b="0" dirty="0" err="1">
              <a:solidFill>
                <a:schemeClr val="tx1"/>
              </a:solidFill>
              <a:latin typeface="Abadi Extra Light" panose="020B0204020104020204" pitchFamily="34" charset="0"/>
            </a:rPr>
            <a:t>en</a:t>
          </a:r>
          <a:r>
            <a:rPr lang="en-US" b="0" dirty="0">
              <a:solidFill>
                <a:schemeClr val="tx1"/>
              </a:solidFill>
              <a:latin typeface="Abadi Extra Light" panose="020B0204020104020204" pitchFamily="34" charset="0"/>
            </a:rPr>
            <a:t> </a:t>
          </a:r>
          <a:r>
            <a:rPr lang="en-US" b="0" dirty="0" err="1">
              <a:solidFill>
                <a:schemeClr val="tx1"/>
              </a:solidFill>
              <a:latin typeface="Abadi Extra Light" panose="020B0204020104020204" pitchFamily="34" charset="0"/>
            </a:rPr>
            <a:t>traitement</a:t>
          </a:r>
          <a:r>
            <a:rPr lang="en-US" b="0" dirty="0">
              <a:solidFill>
                <a:schemeClr val="tx1"/>
              </a:solidFill>
              <a:latin typeface="Abadi Extra Light" panose="020B0204020104020204" pitchFamily="34" charset="0"/>
            </a:rPr>
            <a:t> </a:t>
          </a:r>
          <a:r>
            <a:rPr lang="en-US" b="0" dirty="0" err="1">
              <a:solidFill>
                <a:schemeClr val="tx1"/>
              </a:solidFill>
              <a:latin typeface="Abadi Extra Light" panose="020B0204020104020204" pitchFamily="34" charset="0"/>
            </a:rPr>
            <a:t>d’image</a:t>
          </a:r>
          <a:endParaRPr lang="en-US" b="0" dirty="0">
            <a:solidFill>
              <a:schemeClr val="tx1"/>
            </a:solidFill>
            <a:latin typeface="Abadi Extra Light" panose="020B0204020104020204" pitchFamily="34" charset="0"/>
          </a:endParaRPr>
        </a:p>
      </dgm:t>
    </dgm:pt>
    <dgm:pt modelId="{B6A6848B-3F73-48C9-B5DC-C3D416A41A05}" type="parTrans" cxnId="{3C58026C-D8BB-473F-B5A7-D86310607428}">
      <dgm:prSet/>
      <dgm:spPr/>
      <dgm:t>
        <a:bodyPr/>
        <a:lstStyle/>
        <a:p>
          <a:endParaRPr lang="fr-FR"/>
        </a:p>
      </dgm:t>
    </dgm:pt>
    <dgm:pt modelId="{230BB011-094B-4F1E-9C7F-F3F2DAEAEDBD}" type="sibTrans" cxnId="{3C58026C-D8BB-473F-B5A7-D86310607428}">
      <dgm:prSet/>
      <dgm:spPr/>
      <dgm:t>
        <a:bodyPr/>
        <a:lstStyle/>
        <a:p>
          <a:endParaRPr lang="fr-FR"/>
        </a:p>
      </dgm:t>
    </dgm:pt>
    <dgm:pt modelId="{B55D3C69-F14D-4D28-AC58-127689CA6B86}">
      <dgm:prSet phldr="0"/>
      <dgm:spPr/>
      <dgm:t>
        <a:bodyPr/>
        <a:lstStyle/>
        <a:p>
          <a:pPr rtl="0"/>
          <a:r>
            <a:rPr lang="en-US" b="0" dirty="0">
              <a:solidFill>
                <a:schemeClr val="tx1"/>
              </a:solidFill>
              <a:latin typeface="Abadi Extra Light" panose="020B0204020104020204" pitchFamily="34" charset="0"/>
            </a:rPr>
            <a:t>Les réseaux de neurons </a:t>
          </a:r>
          <a:r>
            <a:rPr lang="en-US" b="0" dirty="0" err="1">
              <a:solidFill>
                <a:schemeClr val="tx1"/>
              </a:solidFill>
              <a:latin typeface="Abadi Extra Light" panose="020B0204020104020204" pitchFamily="34" charset="0"/>
            </a:rPr>
            <a:t>convolutifs</a:t>
          </a:r>
          <a:r>
            <a:rPr lang="en-US" b="0" dirty="0">
              <a:solidFill>
                <a:schemeClr val="tx1"/>
              </a:solidFill>
              <a:latin typeface="Abadi Extra Light" panose="020B0204020104020204" pitchFamily="34" charset="0"/>
            </a:rPr>
            <a:t> (CNN)</a:t>
          </a:r>
        </a:p>
      </dgm:t>
    </dgm:pt>
    <dgm:pt modelId="{76D0A9EF-BB97-4C8A-8277-061BBBC17078}" type="parTrans" cxnId="{171F69AD-A4DA-489E-BA4C-9260F0C2F72C}">
      <dgm:prSet/>
      <dgm:spPr/>
      <dgm:t>
        <a:bodyPr/>
        <a:lstStyle/>
        <a:p>
          <a:endParaRPr lang="fr-FR"/>
        </a:p>
      </dgm:t>
    </dgm:pt>
    <dgm:pt modelId="{5CA5610B-CE4F-4E6E-8A06-4810216C9C11}" type="sibTrans" cxnId="{171F69AD-A4DA-489E-BA4C-9260F0C2F72C}">
      <dgm:prSet/>
      <dgm:spPr/>
      <dgm:t>
        <a:bodyPr/>
        <a:lstStyle/>
        <a:p>
          <a:endParaRPr lang="fr-FR"/>
        </a:p>
      </dgm:t>
    </dgm:pt>
    <dgm:pt modelId="{BA51EB9B-7D17-4219-BFB4-42C85A58B61D}" type="pres">
      <dgm:prSet presAssocID="{02E70B45-6DB0-4A09-88EB-58033CCCA581}" presName="linear" presStyleCnt="0">
        <dgm:presLayoutVars>
          <dgm:dir/>
          <dgm:animLvl val="lvl"/>
          <dgm:resizeHandles val="exact"/>
        </dgm:presLayoutVars>
      </dgm:prSet>
      <dgm:spPr/>
    </dgm:pt>
    <dgm:pt modelId="{BD23FB24-2EA4-4924-8302-F3A1702DDA3C}" type="pres">
      <dgm:prSet presAssocID="{8D3B7F5A-0F11-447F-84EC-C6F92C393C60}" presName="parentLin" presStyleCnt="0"/>
      <dgm:spPr/>
    </dgm:pt>
    <dgm:pt modelId="{C97C5A6F-8E70-4071-AC89-BA19225A2BBC}" type="pres">
      <dgm:prSet presAssocID="{8D3B7F5A-0F11-447F-84EC-C6F92C393C60}" presName="parentLeftMargin" presStyleLbl="node1" presStyleIdx="0" presStyleCnt="4"/>
      <dgm:spPr/>
    </dgm:pt>
    <dgm:pt modelId="{BAA77867-5420-48E7-8938-BF7F65D13CE4}" type="pres">
      <dgm:prSet presAssocID="{8D3B7F5A-0F11-447F-84EC-C6F92C393C60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A75C8687-FFF1-41F9-B281-ACFDD11EFD1B}" type="pres">
      <dgm:prSet presAssocID="{8D3B7F5A-0F11-447F-84EC-C6F92C393C60}" presName="negativeSpace" presStyleCnt="0"/>
      <dgm:spPr/>
    </dgm:pt>
    <dgm:pt modelId="{7335976C-A818-45A9-91F2-F5B3E318D839}" type="pres">
      <dgm:prSet presAssocID="{8D3B7F5A-0F11-447F-84EC-C6F92C393C60}" presName="childText" presStyleLbl="conFgAcc1" presStyleIdx="0" presStyleCnt="4">
        <dgm:presLayoutVars>
          <dgm:bulletEnabled val="1"/>
        </dgm:presLayoutVars>
      </dgm:prSet>
      <dgm:spPr/>
    </dgm:pt>
    <dgm:pt modelId="{3E316F4C-EFC8-449F-8E34-493199236D3A}" type="pres">
      <dgm:prSet presAssocID="{966FB8CF-D6DE-4FDF-AAD5-C6DAA2890387}" presName="spaceBetweenRectangles" presStyleCnt="0"/>
      <dgm:spPr/>
    </dgm:pt>
    <dgm:pt modelId="{2304837E-0B16-44E8-AE04-C9F4798A27B3}" type="pres">
      <dgm:prSet presAssocID="{0E4F82FF-9313-4267-A65E-1E24C2B261C8}" presName="parentLin" presStyleCnt="0"/>
      <dgm:spPr/>
    </dgm:pt>
    <dgm:pt modelId="{B012438E-97FD-472E-8A5B-9B9312FC9F5A}" type="pres">
      <dgm:prSet presAssocID="{0E4F82FF-9313-4267-A65E-1E24C2B261C8}" presName="parentLeftMargin" presStyleLbl="node1" presStyleIdx="0" presStyleCnt="4"/>
      <dgm:spPr/>
    </dgm:pt>
    <dgm:pt modelId="{616427A0-AE08-49C2-9691-E9BD82006648}" type="pres">
      <dgm:prSet presAssocID="{0E4F82FF-9313-4267-A65E-1E24C2B261C8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5B2609E5-7FAA-441B-8DD0-E1E72792EDC7}" type="pres">
      <dgm:prSet presAssocID="{0E4F82FF-9313-4267-A65E-1E24C2B261C8}" presName="negativeSpace" presStyleCnt="0"/>
      <dgm:spPr/>
    </dgm:pt>
    <dgm:pt modelId="{B9FDAC5F-3CD0-4FC8-A7CB-FC0C2FE1E73E}" type="pres">
      <dgm:prSet presAssocID="{0E4F82FF-9313-4267-A65E-1E24C2B261C8}" presName="childText" presStyleLbl="conFgAcc1" presStyleIdx="1" presStyleCnt="4">
        <dgm:presLayoutVars>
          <dgm:bulletEnabled val="1"/>
        </dgm:presLayoutVars>
      </dgm:prSet>
      <dgm:spPr/>
    </dgm:pt>
    <dgm:pt modelId="{196694A8-70DE-4D36-8958-C7A6DCB53687}" type="pres">
      <dgm:prSet presAssocID="{A21DAAA4-4FFC-4962-A36C-5E1F33049D12}" presName="spaceBetweenRectangles" presStyleCnt="0"/>
      <dgm:spPr/>
    </dgm:pt>
    <dgm:pt modelId="{A387CD9E-CC99-49B1-B923-E678BA179F6D}" type="pres">
      <dgm:prSet presAssocID="{A11A7566-F3BA-4D1E-ABB0-7953F70F7D6A}" presName="parentLin" presStyleCnt="0"/>
      <dgm:spPr/>
    </dgm:pt>
    <dgm:pt modelId="{24C43800-4A01-4497-9A4B-9CC8799A87C5}" type="pres">
      <dgm:prSet presAssocID="{A11A7566-F3BA-4D1E-ABB0-7953F70F7D6A}" presName="parentLeftMargin" presStyleLbl="node1" presStyleIdx="1" presStyleCnt="4"/>
      <dgm:spPr/>
    </dgm:pt>
    <dgm:pt modelId="{26771619-8EF6-48CA-807D-85FD42C281A5}" type="pres">
      <dgm:prSet presAssocID="{A11A7566-F3BA-4D1E-ABB0-7953F70F7D6A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751A013C-3AE0-4B27-A65D-E495EB397BFF}" type="pres">
      <dgm:prSet presAssocID="{A11A7566-F3BA-4D1E-ABB0-7953F70F7D6A}" presName="negativeSpace" presStyleCnt="0"/>
      <dgm:spPr/>
    </dgm:pt>
    <dgm:pt modelId="{0F922F78-C5C9-41B4-A2C7-F0042622C9BB}" type="pres">
      <dgm:prSet presAssocID="{A11A7566-F3BA-4D1E-ABB0-7953F70F7D6A}" presName="childText" presStyleLbl="conFgAcc1" presStyleIdx="2" presStyleCnt="4">
        <dgm:presLayoutVars>
          <dgm:bulletEnabled val="1"/>
        </dgm:presLayoutVars>
      </dgm:prSet>
      <dgm:spPr/>
    </dgm:pt>
    <dgm:pt modelId="{96A25D04-8509-492D-88D3-93850E05948C}" type="pres">
      <dgm:prSet presAssocID="{93AD9721-98C7-411F-BB9C-4C7AFAA21F84}" presName="spaceBetweenRectangles" presStyleCnt="0"/>
      <dgm:spPr/>
    </dgm:pt>
    <dgm:pt modelId="{DE72ABB4-63E6-4207-92B3-38D0E8856B30}" type="pres">
      <dgm:prSet presAssocID="{6D37033A-EFD1-404C-8DCD-4B546F58F88F}" presName="parentLin" presStyleCnt="0"/>
      <dgm:spPr/>
    </dgm:pt>
    <dgm:pt modelId="{3C2068AC-E65F-44B9-93F8-713C5C46F4DA}" type="pres">
      <dgm:prSet presAssocID="{6D37033A-EFD1-404C-8DCD-4B546F58F88F}" presName="parentLeftMargin" presStyleLbl="node1" presStyleIdx="2" presStyleCnt="4"/>
      <dgm:spPr/>
    </dgm:pt>
    <dgm:pt modelId="{8B46E5FA-0F50-470F-A1D4-03D8969D0202}" type="pres">
      <dgm:prSet presAssocID="{6D37033A-EFD1-404C-8DCD-4B546F58F88F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B8CD228F-2AB6-4331-BBD6-519344F39F81}" type="pres">
      <dgm:prSet presAssocID="{6D37033A-EFD1-404C-8DCD-4B546F58F88F}" presName="negativeSpace" presStyleCnt="0"/>
      <dgm:spPr/>
    </dgm:pt>
    <dgm:pt modelId="{489426E1-45BD-4FDB-8FC7-BDDA8B6DCA66}" type="pres">
      <dgm:prSet presAssocID="{6D37033A-EFD1-404C-8DCD-4B546F58F88F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8154002D-96DB-47E6-A0E7-BFAC159E4EC1}" type="presOf" srcId="{89E1BA53-C389-4CBF-B5DF-73281A08B887}" destId="{B9FDAC5F-3CD0-4FC8-A7CB-FC0C2FE1E73E}" srcOrd="0" destOrd="0" presId="urn:microsoft.com/office/officeart/2005/8/layout/list1"/>
    <dgm:cxn modelId="{55E35D32-0A51-490D-937B-7EA888CD00BA}" type="presOf" srcId="{6D37033A-EFD1-404C-8DCD-4B546F58F88F}" destId="{8B46E5FA-0F50-470F-A1D4-03D8969D0202}" srcOrd="1" destOrd="0" presId="urn:microsoft.com/office/officeart/2005/8/layout/list1"/>
    <dgm:cxn modelId="{CDFADC3D-E63D-414E-A47B-1DC78367EC05}" type="presOf" srcId="{0E4F82FF-9313-4267-A65E-1E24C2B261C8}" destId="{B012438E-97FD-472E-8A5B-9B9312FC9F5A}" srcOrd="0" destOrd="0" presId="urn:microsoft.com/office/officeart/2005/8/layout/list1"/>
    <dgm:cxn modelId="{A5CCC440-8810-4665-8A5B-D37563FEA962}" type="presOf" srcId="{D1A8A82A-639B-4315-8394-E1E08511D858}" destId="{B9FDAC5F-3CD0-4FC8-A7CB-FC0C2FE1E73E}" srcOrd="0" destOrd="1" presId="urn:microsoft.com/office/officeart/2005/8/layout/list1"/>
    <dgm:cxn modelId="{0FC3F05C-1608-4800-8F07-2AEE6BCDFD4F}" type="presOf" srcId="{6D37033A-EFD1-404C-8DCD-4B546F58F88F}" destId="{3C2068AC-E65F-44B9-93F8-713C5C46F4DA}" srcOrd="0" destOrd="0" presId="urn:microsoft.com/office/officeart/2005/8/layout/list1"/>
    <dgm:cxn modelId="{B60F0866-80B4-45F3-AB7B-546AC4FC34AB}" type="presOf" srcId="{8D3B7F5A-0F11-447F-84EC-C6F92C393C60}" destId="{BAA77867-5420-48E7-8938-BF7F65D13CE4}" srcOrd="1" destOrd="0" presId="urn:microsoft.com/office/officeart/2005/8/layout/list1"/>
    <dgm:cxn modelId="{13687266-30B4-41A3-9AF2-DA113D2814C8}" type="presOf" srcId="{A11A7566-F3BA-4D1E-ABB0-7953F70F7D6A}" destId="{24C43800-4A01-4497-9A4B-9CC8799A87C5}" srcOrd="0" destOrd="0" presId="urn:microsoft.com/office/officeart/2005/8/layout/list1"/>
    <dgm:cxn modelId="{7772554A-B31C-49BC-9D46-A2C623A8C893}" srcId="{0E4F82FF-9313-4267-A65E-1E24C2B261C8}" destId="{89E1BA53-C389-4CBF-B5DF-73281A08B887}" srcOrd="0" destOrd="0" parTransId="{BF9A96AD-4C11-477B-BB86-2FEC398282E0}" sibTransId="{BD832CB6-8D3F-4D44-AA5B-0AF04230BEEA}"/>
    <dgm:cxn modelId="{E233666B-EDC6-444A-9087-4118FBB81C68}" srcId="{02E70B45-6DB0-4A09-88EB-58033CCCA581}" destId="{0E4F82FF-9313-4267-A65E-1E24C2B261C8}" srcOrd="1" destOrd="0" parTransId="{7C54BC36-F785-4215-8227-BE79B4160E07}" sibTransId="{A21DAAA4-4FFC-4962-A36C-5E1F33049D12}"/>
    <dgm:cxn modelId="{3C58026C-D8BB-473F-B5A7-D86310607428}" srcId="{0E4F82FF-9313-4267-A65E-1E24C2B261C8}" destId="{D1A8A82A-639B-4315-8394-E1E08511D858}" srcOrd="1" destOrd="0" parTransId="{B6A6848B-3F73-48C9-B5DC-C3D416A41A05}" sibTransId="{230BB011-094B-4F1E-9C7F-F3F2DAEAEDBD}"/>
    <dgm:cxn modelId="{4FE8589A-4A17-4952-9E0F-82B747E6A1B4}" srcId="{02E70B45-6DB0-4A09-88EB-58033CCCA581}" destId="{8D3B7F5A-0F11-447F-84EC-C6F92C393C60}" srcOrd="0" destOrd="0" parTransId="{FA2A2CE8-1003-4C0A-BDC7-E373AFF53235}" sibTransId="{966FB8CF-D6DE-4FDF-AAD5-C6DAA2890387}"/>
    <dgm:cxn modelId="{15BEB49C-40CF-49B8-8128-751AAE5042D1}" type="presOf" srcId="{02E70B45-6DB0-4A09-88EB-58033CCCA581}" destId="{BA51EB9B-7D17-4219-BFB4-42C85A58B61D}" srcOrd="0" destOrd="0" presId="urn:microsoft.com/office/officeart/2005/8/layout/list1"/>
    <dgm:cxn modelId="{8A528DA6-0643-4119-8A09-95AA95C9BE98}" type="presOf" srcId="{A11A7566-F3BA-4D1E-ABB0-7953F70F7D6A}" destId="{26771619-8EF6-48CA-807D-85FD42C281A5}" srcOrd="1" destOrd="0" presId="urn:microsoft.com/office/officeart/2005/8/layout/list1"/>
    <dgm:cxn modelId="{171F69AD-A4DA-489E-BA4C-9260F0C2F72C}" srcId="{0E4F82FF-9313-4267-A65E-1E24C2B261C8}" destId="{B55D3C69-F14D-4D28-AC58-127689CA6B86}" srcOrd="2" destOrd="0" parTransId="{76D0A9EF-BB97-4C8A-8277-061BBBC17078}" sibTransId="{5CA5610B-CE4F-4E6E-8A06-4810216C9C11}"/>
    <dgm:cxn modelId="{EB5B70B7-5D5F-4B0A-A511-4C2A2B741978}" type="presOf" srcId="{8D3B7F5A-0F11-447F-84EC-C6F92C393C60}" destId="{C97C5A6F-8E70-4071-AC89-BA19225A2BBC}" srcOrd="0" destOrd="0" presId="urn:microsoft.com/office/officeart/2005/8/layout/list1"/>
    <dgm:cxn modelId="{1598FDC5-FD5B-4185-8018-AFE88BB6E110}" srcId="{02E70B45-6DB0-4A09-88EB-58033CCCA581}" destId="{A11A7566-F3BA-4D1E-ABB0-7953F70F7D6A}" srcOrd="2" destOrd="0" parTransId="{51730B50-E65B-44B9-8A48-BF8466F2E887}" sibTransId="{93AD9721-98C7-411F-BB9C-4C7AFAA21F84}"/>
    <dgm:cxn modelId="{1941C7CD-1B32-4C79-9FF6-13A33ECD632C}" srcId="{02E70B45-6DB0-4A09-88EB-58033CCCA581}" destId="{6D37033A-EFD1-404C-8DCD-4B546F58F88F}" srcOrd="3" destOrd="0" parTransId="{0605CDE1-99E9-4EC9-BC64-CD60C7ABA9E7}" sibTransId="{20AB3E47-AE23-4E30-95C2-9BA635953A2A}"/>
    <dgm:cxn modelId="{1744C0E7-89F6-4F6F-8C9E-935C7865D886}" type="presOf" srcId="{B55D3C69-F14D-4D28-AC58-127689CA6B86}" destId="{B9FDAC5F-3CD0-4FC8-A7CB-FC0C2FE1E73E}" srcOrd="0" destOrd="2" presId="urn:microsoft.com/office/officeart/2005/8/layout/list1"/>
    <dgm:cxn modelId="{71A71CF3-B190-4633-BD52-5E3776E54EA5}" type="presOf" srcId="{0E4F82FF-9313-4267-A65E-1E24C2B261C8}" destId="{616427A0-AE08-49C2-9691-E9BD82006648}" srcOrd="1" destOrd="0" presId="urn:microsoft.com/office/officeart/2005/8/layout/list1"/>
    <dgm:cxn modelId="{7E6397D0-5221-4306-B28E-3F96069C2A27}" type="presParOf" srcId="{BA51EB9B-7D17-4219-BFB4-42C85A58B61D}" destId="{BD23FB24-2EA4-4924-8302-F3A1702DDA3C}" srcOrd="0" destOrd="0" presId="urn:microsoft.com/office/officeart/2005/8/layout/list1"/>
    <dgm:cxn modelId="{4DBE77A3-7ED6-4D6E-8929-7B7D66ABBF8C}" type="presParOf" srcId="{BD23FB24-2EA4-4924-8302-F3A1702DDA3C}" destId="{C97C5A6F-8E70-4071-AC89-BA19225A2BBC}" srcOrd="0" destOrd="0" presId="urn:microsoft.com/office/officeart/2005/8/layout/list1"/>
    <dgm:cxn modelId="{B3C7ED25-4207-4BF6-9A80-EFF36017F984}" type="presParOf" srcId="{BD23FB24-2EA4-4924-8302-F3A1702DDA3C}" destId="{BAA77867-5420-48E7-8938-BF7F65D13CE4}" srcOrd="1" destOrd="0" presId="urn:microsoft.com/office/officeart/2005/8/layout/list1"/>
    <dgm:cxn modelId="{9A2E64EC-1A27-43EC-A4F1-371358E68CBA}" type="presParOf" srcId="{BA51EB9B-7D17-4219-BFB4-42C85A58B61D}" destId="{A75C8687-FFF1-41F9-B281-ACFDD11EFD1B}" srcOrd="1" destOrd="0" presId="urn:microsoft.com/office/officeart/2005/8/layout/list1"/>
    <dgm:cxn modelId="{C8F33AEC-1155-4F23-A106-CECAAB945C77}" type="presParOf" srcId="{BA51EB9B-7D17-4219-BFB4-42C85A58B61D}" destId="{7335976C-A818-45A9-91F2-F5B3E318D839}" srcOrd="2" destOrd="0" presId="urn:microsoft.com/office/officeart/2005/8/layout/list1"/>
    <dgm:cxn modelId="{697772D5-2811-4569-83F6-50D7210553B0}" type="presParOf" srcId="{BA51EB9B-7D17-4219-BFB4-42C85A58B61D}" destId="{3E316F4C-EFC8-449F-8E34-493199236D3A}" srcOrd="3" destOrd="0" presId="urn:microsoft.com/office/officeart/2005/8/layout/list1"/>
    <dgm:cxn modelId="{1B1E42ED-4AC5-4B96-9CC1-11DAA4563AE3}" type="presParOf" srcId="{BA51EB9B-7D17-4219-BFB4-42C85A58B61D}" destId="{2304837E-0B16-44E8-AE04-C9F4798A27B3}" srcOrd="4" destOrd="0" presId="urn:microsoft.com/office/officeart/2005/8/layout/list1"/>
    <dgm:cxn modelId="{43024CE7-72F1-42E3-A0F5-8893AD17C548}" type="presParOf" srcId="{2304837E-0B16-44E8-AE04-C9F4798A27B3}" destId="{B012438E-97FD-472E-8A5B-9B9312FC9F5A}" srcOrd="0" destOrd="0" presId="urn:microsoft.com/office/officeart/2005/8/layout/list1"/>
    <dgm:cxn modelId="{9B2A7726-145F-4B79-8769-D21D7BAE104F}" type="presParOf" srcId="{2304837E-0B16-44E8-AE04-C9F4798A27B3}" destId="{616427A0-AE08-49C2-9691-E9BD82006648}" srcOrd="1" destOrd="0" presId="urn:microsoft.com/office/officeart/2005/8/layout/list1"/>
    <dgm:cxn modelId="{DD947FCF-C416-4270-BBFA-E7B670FCE489}" type="presParOf" srcId="{BA51EB9B-7D17-4219-BFB4-42C85A58B61D}" destId="{5B2609E5-7FAA-441B-8DD0-E1E72792EDC7}" srcOrd="5" destOrd="0" presId="urn:microsoft.com/office/officeart/2005/8/layout/list1"/>
    <dgm:cxn modelId="{77145CF8-08F9-437F-B87A-00DA2B56DE66}" type="presParOf" srcId="{BA51EB9B-7D17-4219-BFB4-42C85A58B61D}" destId="{B9FDAC5F-3CD0-4FC8-A7CB-FC0C2FE1E73E}" srcOrd="6" destOrd="0" presId="urn:microsoft.com/office/officeart/2005/8/layout/list1"/>
    <dgm:cxn modelId="{DCD5E5D1-F86D-4A26-AF3B-4B616604B20E}" type="presParOf" srcId="{BA51EB9B-7D17-4219-BFB4-42C85A58B61D}" destId="{196694A8-70DE-4D36-8958-C7A6DCB53687}" srcOrd="7" destOrd="0" presId="urn:microsoft.com/office/officeart/2005/8/layout/list1"/>
    <dgm:cxn modelId="{1E57DAA5-B119-4F5B-9D2A-9442E98D7310}" type="presParOf" srcId="{BA51EB9B-7D17-4219-BFB4-42C85A58B61D}" destId="{A387CD9E-CC99-49B1-B923-E678BA179F6D}" srcOrd="8" destOrd="0" presId="urn:microsoft.com/office/officeart/2005/8/layout/list1"/>
    <dgm:cxn modelId="{B5502C1C-6BFD-4370-8692-5D0F212B45C4}" type="presParOf" srcId="{A387CD9E-CC99-49B1-B923-E678BA179F6D}" destId="{24C43800-4A01-4497-9A4B-9CC8799A87C5}" srcOrd="0" destOrd="0" presId="urn:microsoft.com/office/officeart/2005/8/layout/list1"/>
    <dgm:cxn modelId="{6AED8881-4309-49A1-BA59-DA96DA02D360}" type="presParOf" srcId="{A387CD9E-CC99-49B1-B923-E678BA179F6D}" destId="{26771619-8EF6-48CA-807D-85FD42C281A5}" srcOrd="1" destOrd="0" presId="urn:microsoft.com/office/officeart/2005/8/layout/list1"/>
    <dgm:cxn modelId="{021A868A-9587-4E45-A042-B4F5D5BBCC9D}" type="presParOf" srcId="{BA51EB9B-7D17-4219-BFB4-42C85A58B61D}" destId="{751A013C-3AE0-4B27-A65D-E495EB397BFF}" srcOrd="9" destOrd="0" presId="urn:microsoft.com/office/officeart/2005/8/layout/list1"/>
    <dgm:cxn modelId="{EAF26AA3-0A26-490D-A0CE-7AFA1DC1657A}" type="presParOf" srcId="{BA51EB9B-7D17-4219-BFB4-42C85A58B61D}" destId="{0F922F78-C5C9-41B4-A2C7-F0042622C9BB}" srcOrd="10" destOrd="0" presId="urn:microsoft.com/office/officeart/2005/8/layout/list1"/>
    <dgm:cxn modelId="{27CC737F-6169-48EC-94AA-6D3690B3D4D1}" type="presParOf" srcId="{BA51EB9B-7D17-4219-BFB4-42C85A58B61D}" destId="{96A25D04-8509-492D-88D3-93850E05948C}" srcOrd="11" destOrd="0" presId="urn:microsoft.com/office/officeart/2005/8/layout/list1"/>
    <dgm:cxn modelId="{60EE1F47-A2E8-4380-BA64-41982DACFC5B}" type="presParOf" srcId="{BA51EB9B-7D17-4219-BFB4-42C85A58B61D}" destId="{DE72ABB4-63E6-4207-92B3-38D0E8856B30}" srcOrd="12" destOrd="0" presId="urn:microsoft.com/office/officeart/2005/8/layout/list1"/>
    <dgm:cxn modelId="{B4E8670C-5EC9-4C08-A005-1F3B83CA2178}" type="presParOf" srcId="{DE72ABB4-63E6-4207-92B3-38D0E8856B30}" destId="{3C2068AC-E65F-44B9-93F8-713C5C46F4DA}" srcOrd="0" destOrd="0" presId="urn:microsoft.com/office/officeart/2005/8/layout/list1"/>
    <dgm:cxn modelId="{708435A1-54DD-4D9F-AA4A-35E7ED325B15}" type="presParOf" srcId="{DE72ABB4-63E6-4207-92B3-38D0E8856B30}" destId="{8B46E5FA-0F50-470F-A1D4-03D8969D0202}" srcOrd="1" destOrd="0" presId="urn:microsoft.com/office/officeart/2005/8/layout/list1"/>
    <dgm:cxn modelId="{285D4776-3553-4660-B764-B3E0099E74C3}" type="presParOf" srcId="{BA51EB9B-7D17-4219-BFB4-42C85A58B61D}" destId="{B8CD228F-2AB6-4331-BBD6-519344F39F81}" srcOrd="13" destOrd="0" presId="urn:microsoft.com/office/officeart/2005/8/layout/list1"/>
    <dgm:cxn modelId="{A3EB5A44-9941-4FC6-A284-7065F0A84976}" type="presParOf" srcId="{BA51EB9B-7D17-4219-BFB4-42C85A58B61D}" destId="{489426E1-45BD-4FDB-8FC7-BDDA8B6DCA66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02E70B45-6DB0-4A09-88EB-58033CCCA581}" type="doc">
      <dgm:prSet loTypeId="urn:microsoft.com/office/officeart/2005/8/layout/list1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0E4F82FF-9313-4267-A65E-1E24C2B261C8}">
      <dgm:prSet phldr="0"/>
      <dgm:spPr/>
      <dgm:t>
        <a:bodyPr/>
        <a:lstStyle/>
        <a:p>
          <a:pPr rtl="0"/>
          <a:r>
            <a:rPr lang="en-US" b="0" dirty="0">
              <a:latin typeface="Abadi Extra Light" panose="020B0204020104020204" pitchFamily="34" charset="0"/>
            </a:rPr>
            <a:t>Les réseaux de </a:t>
          </a:r>
          <a:r>
            <a:rPr lang="en-US" b="0" dirty="0" err="1">
              <a:latin typeface="Abadi Extra Light" panose="020B0204020104020204" pitchFamily="34" charset="0"/>
            </a:rPr>
            <a:t>neurones</a:t>
          </a:r>
          <a:endParaRPr lang="en-US" b="0" dirty="0">
            <a:solidFill>
              <a:schemeClr val="bg1"/>
            </a:solidFill>
            <a:latin typeface="Abadi Extra Light" panose="020B0204020104020204" pitchFamily="34" charset="0"/>
          </a:endParaRPr>
        </a:p>
      </dgm:t>
    </dgm:pt>
    <dgm:pt modelId="{7C54BC36-F785-4215-8227-BE79B4160E07}" type="parTrans" cxnId="{E233666B-EDC6-444A-9087-4118FBB81C68}">
      <dgm:prSet/>
      <dgm:spPr/>
      <dgm:t>
        <a:bodyPr/>
        <a:lstStyle/>
        <a:p>
          <a:endParaRPr lang="fr-FR"/>
        </a:p>
      </dgm:t>
    </dgm:pt>
    <dgm:pt modelId="{A21DAAA4-4FFC-4962-A36C-5E1F33049D12}" type="sibTrans" cxnId="{E233666B-EDC6-444A-9087-4118FBB81C68}">
      <dgm:prSet/>
      <dgm:spPr/>
      <dgm:t>
        <a:bodyPr/>
        <a:lstStyle/>
        <a:p>
          <a:endParaRPr lang="fr-FR"/>
        </a:p>
      </dgm:t>
    </dgm:pt>
    <dgm:pt modelId="{6D37033A-EFD1-404C-8DCD-4B546F58F88F}">
      <dgm:prSet phldr="0"/>
      <dgm:spPr/>
      <dgm:t>
        <a:bodyPr/>
        <a:lstStyle/>
        <a:p>
          <a:pPr rtl="0"/>
          <a:r>
            <a:rPr lang="fr-FR" b="0" dirty="0">
              <a:solidFill>
                <a:schemeClr val="bg1"/>
              </a:solidFill>
              <a:latin typeface="Abadi Extra Light" panose="020B0204020104020204" pitchFamily="34" charset="0"/>
            </a:rPr>
            <a:t>Application en vision par ordinateur</a:t>
          </a:r>
        </a:p>
      </dgm:t>
    </dgm:pt>
    <dgm:pt modelId="{0605CDE1-99E9-4EC9-BC64-CD60C7ABA9E7}" type="parTrans" cxnId="{1941C7CD-1B32-4C79-9FF6-13A33ECD632C}">
      <dgm:prSet/>
      <dgm:spPr/>
      <dgm:t>
        <a:bodyPr/>
        <a:lstStyle/>
        <a:p>
          <a:endParaRPr lang="fr-FR"/>
        </a:p>
      </dgm:t>
    </dgm:pt>
    <dgm:pt modelId="{20AB3E47-AE23-4E30-95C2-9BA635953A2A}" type="sibTrans" cxnId="{1941C7CD-1B32-4C79-9FF6-13A33ECD632C}">
      <dgm:prSet/>
      <dgm:spPr/>
      <dgm:t>
        <a:bodyPr/>
        <a:lstStyle/>
        <a:p>
          <a:endParaRPr lang="fr-FR"/>
        </a:p>
      </dgm:t>
    </dgm:pt>
    <dgm:pt modelId="{A11A7566-F3BA-4D1E-ABB0-7953F70F7D6A}">
      <dgm:prSet phldr="0"/>
      <dgm:spPr/>
      <dgm:t>
        <a:bodyPr/>
        <a:lstStyle/>
        <a:p>
          <a:r>
            <a:rPr lang="en-US" b="0" dirty="0">
              <a:solidFill>
                <a:schemeClr val="bg1"/>
              </a:solidFill>
              <a:latin typeface="Abadi Extra Light" panose="020B0204020104020204" pitchFamily="34" charset="0"/>
            </a:rPr>
            <a:t>Dissection d’un CNN</a:t>
          </a:r>
        </a:p>
      </dgm:t>
    </dgm:pt>
    <dgm:pt modelId="{51730B50-E65B-44B9-8A48-BF8466F2E887}" type="parTrans" cxnId="{1598FDC5-FD5B-4185-8018-AFE88BB6E110}">
      <dgm:prSet/>
      <dgm:spPr/>
      <dgm:t>
        <a:bodyPr/>
        <a:lstStyle/>
        <a:p>
          <a:endParaRPr lang="fr-FR"/>
        </a:p>
      </dgm:t>
    </dgm:pt>
    <dgm:pt modelId="{93AD9721-98C7-411F-BB9C-4C7AFAA21F84}" type="sibTrans" cxnId="{1598FDC5-FD5B-4185-8018-AFE88BB6E110}">
      <dgm:prSet/>
      <dgm:spPr/>
      <dgm:t>
        <a:bodyPr/>
        <a:lstStyle/>
        <a:p>
          <a:endParaRPr lang="fr-FR"/>
        </a:p>
      </dgm:t>
    </dgm:pt>
    <dgm:pt modelId="{8D3B7F5A-0F11-447F-84EC-C6F92C393C60}">
      <dgm:prSet phldr="0"/>
      <dgm:spPr/>
      <dgm:t>
        <a:bodyPr/>
        <a:lstStyle/>
        <a:p>
          <a:pPr rtl="0"/>
          <a:r>
            <a:rPr lang="en-US" b="0" dirty="0" err="1">
              <a:solidFill>
                <a:schemeClr val="bg1"/>
              </a:solidFill>
              <a:latin typeface="Abadi Extra Light" panose="020B0204020104020204" pitchFamily="34" charset="0"/>
            </a:rPr>
            <a:t>L’intelligence</a:t>
          </a:r>
          <a:r>
            <a:rPr lang="en-US" b="0" dirty="0">
              <a:solidFill>
                <a:schemeClr val="bg1"/>
              </a:solidFill>
              <a:latin typeface="Abadi Extra Light" panose="020B0204020104020204" pitchFamily="34" charset="0"/>
            </a:rPr>
            <a:t> </a:t>
          </a:r>
          <a:r>
            <a:rPr lang="en-US" b="0" dirty="0" err="1">
              <a:solidFill>
                <a:schemeClr val="bg1"/>
              </a:solidFill>
              <a:latin typeface="Abadi Extra Light" panose="020B0204020104020204" pitchFamily="34" charset="0"/>
            </a:rPr>
            <a:t>artificielle</a:t>
          </a:r>
          <a:r>
            <a:rPr lang="en-US" b="0" dirty="0">
              <a:solidFill>
                <a:schemeClr val="bg1"/>
              </a:solidFill>
              <a:latin typeface="Abadi Extra Light" panose="020B0204020104020204" pitchFamily="34" charset="0"/>
            </a:rPr>
            <a:t> et </a:t>
          </a:r>
          <a:r>
            <a:rPr lang="en-US" b="0" dirty="0" err="1">
              <a:solidFill>
                <a:schemeClr val="bg1"/>
              </a:solidFill>
              <a:latin typeface="Abadi Extra Light" panose="020B0204020104020204" pitchFamily="34" charset="0"/>
            </a:rPr>
            <a:t>l’apprentissage</a:t>
          </a:r>
          <a:r>
            <a:rPr lang="en-US" b="0" dirty="0">
              <a:solidFill>
                <a:schemeClr val="bg1"/>
              </a:solidFill>
              <a:latin typeface="Abadi Extra Light" panose="020B0204020104020204" pitchFamily="34" charset="0"/>
            </a:rPr>
            <a:t> </a:t>
          </a:r>
          <a:r>
            <a:rPr lang="en-US" b="0" dirty="0" err="1">
              <a:solidFill>
                <a:schemeClr val="bg1"/>
              </a:solidFill>
              <a:latin typeface="Abadi Extra Light" panose="020B0204020104020204" pitchFamily="34" charset="0"/>
            </a:rPr>
            <a:t>automatique</a:t>
          </a:r>
          <a:endParaRPr lang="en-US" b="0" dirty="0">
            <a:solidFill>
              <a:schemeClr val="bg1"/>
            </a:solidFill>
            <a:latin typeface="Abadi Extra Light" panose="020B0204020104020204" pitchFamily="34" charset="0"/>
          </a:endParaRPr>
        </a:p>
      </dgm:t>
    </dgm:pt>
    <dgm:pt modelId="{FA2A2CE8-1003-4C0A-BDC7-E373AFF53235}" type="parTrans" cxnId="{4FE8589A-4A17-4952-9E0F-82B747E6A1B4}">
      <dgm:prSet/>
      <dgm:spPr/>
      <dgm:t>
        <a:bodyPr/>
        <a:lstStyle/>
        <a:p>
          <a:endParaRPr lang="fr-FR"/>
        </a:p>
      </dgm:t>
    </dgm:pt>
    <dgm:pt modelId="{966FB8CF-D6DE-4FDF-AAD5-C6DAA2890387}" type="sibTrans" cxnId="{4FE8589A-4A17-4952-9E0F-82B747E6A1B4}">
      <dgm:prSet/>
      <dgm:spPr/>
      <dgm:t>
        <a:bodyPr/>
        <a:lstStyle/>
        <a:p>
          <a:endParaRPr lang="fr-FR"/>
        </a:p>
      </dgm:t>
    </dgm:pt>
    <dgm:pt modelId="{89E1BA53-C389-4CBF-B5DF-73281A08B887}">
      <dgm:prSet phldr="0"/>
      <dgm:spPr/>
      <dgm:t>
        <a:bodyPr/>
        <a:lstStyle/>
        <a:p>
          <a:pPr rtl="0"/>
          <a:r>
            <a:rPr lang="en-US" b="0" dirty="0">
              <a:solidFill>
                <a:schemeClr val="tx1"/>
              </a:solidFill>
              <a:latin typeface="Abadi Extra Light" panose="020B0204020104020204" pitchFamily="34" charset="0"/>
            </a:rPr>
            <a:t>Les réseaux de </a:t>
          </a:r>
          <a:r>
            <a:rPr lang="en-US" b="0" dirty="0" err="1">
              <a:solidFill>
                <a:schemeClr val="tx1"/>
              </a:solidFill>
              <a:latin typeface="Abadi Extra Light" panose="020B0204020104020204" pitchFamily="34" charset="0"/>
            </a:rPr>
            <a:t>neurones</a:t>
          </a:r>
          <a:r>
            <a:rPr lang="en-US" b="0" dirty="0">
              <a:solidFill>
                <a:schemeClr val="tx1"/>
              </a:solidFill>
              <a:latin typeface="Abadi Extra Light" panose="020B0204020104020204" pitchFamily="34" charset="0"/>
            </a:rPr>
            <a:t> simples</a:t>
          </a:r>
        </a:p>
      </dgm:t>
    </dgm:pt>
    <dgm:pt modelId="{BF9A96AD-4C11-477B-BB86-2FEC398282E0}" type="parTrans" cxnId="{7772554A-B31C-49BC-9D46-A2C623A8C893}">
      <dgm:prSet/>
      <dgm:spPr/>
      <dgm:t>
        <a:bodyPr/>
        <a:lstStyle/>
        <a:p>
          <a:endParaRPr lang="fr-FR"/>
        </a:p>
      </dgm:t>
    </dgm:pt>
    <dgm:pt modelId="{BD832CB6-8D3F-4D44-AA5B-0AF04230BEEA}" type="sibTrans" cxnId="{7772554A-B31C-49BC-9D46-A2C623A8C893}">
      <dgm:prSet/>
      <dgm:spPr/>
      <dgm:t>
        <a:bodyPr/>
        <a:lstStyle/>
        <a:p>
          <a:endParaRPr lang="fr-FR"/>
        </a:p>
      </dgm:t>
    </dgm:pt>
    <dgm:pt modelId="{D1A8A82A-639B-4315-8394-E1E08511D858}">
      <dgm:prSet phldr="0"/>
      <dgm:spPr/>
      <dgm:t>
        <a:bodyPr/>
        <a:lstStyle/>
        <a:p>
          <a:pPr rtl="0"/>
          <a:r>
            <a:rPr lang="en-US" b="0" dirty="0">
              <a:solidFill>
                <a:srgbClr val="C00000"/>
              </a:solidFill>
              <a:latin typeface="Abadi Extra Light" panose="020B0204020104020204" pitchFamily="34" charset="0"/>
            </a:rPr>
            <a:t>Les limitations </a:t>
          </a:r>
          <a:r>
            <a:rPr lang="en-US" b="0" dirty="0" err="1">
              <a:solidFill>
                <a:srgbClr val="C00000"/>
              </a:solidFill>
              <a:latin typeface="Abadi Extra Light" panose="020B0204020104020204" pitchFamily="34" charset="0"/>
            </a:rPr>
            <a:t>en</a:t>
          </a:r>
          <a:r>
            <a:rPr lang="en-US" b="0" dirty="0">
              <a:solidFill>
                <a:srgbClr val="C00000"/>
              </a:solidFill>
              <a:latin typeface="Abadi Extra Light" panose="020B0204020104020204" pitchFamily="34" charset="0"/>
            </a:rPr>
            <a:t> </a:t>
          </a:r>
          <a:r>
            <a:rPr lang="en-US" b="0" dirty="0" err="1">
              <a:solidFill>
                <a:srgbClr val="C00000"/>
              </a:solidFill>
              <a:latin typeface="Abadi Extra Light" panose="020B0204020104020204" pitchFamily="34" charset="0"/>
            </a:rPr>
            <a:t>traitement</a:t>
          </a:r>
          <a:r>
            <a:rPr lang="en-US" b="0" dirty="0">
              <a:solidFill>
                <a:srgbClr val="C00000"/>
              </a:solidFill>
              <a:latin typeface="Abadi Extra Light" panose="020B0204020104020204" pitchFamily="34" charset="0"/>
            </a:rPr>
            <a:t> </a:t>
          </a:r>
          <a:r>
            <a:rPr lang="en-US" b="0" dirty="0" err="1">
              <a:solidFill>
                <a:srgbClr val="C00000"/>
              </a:solidFill>
              <a:latin typeface="Abadi Extra Light" panose="020B0204020104020204" pitchFamily="34" charset="0"/>
            </a:rPr>
            <a:t>d’image</a:t>
          </a:r>
          <a:endParaRPr lang="en-US" b="0" dirty="0">
            <a:solidFill>
              <a:srgbClr val="C00000"/>
            </a:solidFill>
            <a:latin typeface="Abadi Extra Light" panose="020B0204020104020204" pitchFamily="34" charset="0"/>
          </a:endParaRPr>
        </a:p>
      </dgm:t>
    </dgm:pt>
    <dgm:pt modelId="{B6A6848B-3F73-48C9-B5DC-C3D416A41A05}" type="parTrans" cxnId="{3C58026C-D8BB-473F-B5A7-D86310607428}">
      <dgm:prSet/>
      <dgm:spPr/>
      <dgm:t>
        <a:bodyPr/>
        <a:lstStyle/>
        <a:p>
          <a:endParaRPr lang="fr-FR"/>
        </a:p>
      </dgm:t>
    </dgm:pt>
    <dgm:pt modelId="{230BB011-094B-4F1E-9C7F-F3F2DAEAEDBD}" type="sibTrans" cxnId="{3C58026C-D8BB-473F-B5A7-D86310607428}">
      <dgm:prSet/>
      <dgm:spPr/>
      <dgm:t>
        <a:bodyPr/>
        <a:lstStyle/>
        <a:p>
          <a:endParaRPr lang="fr-FR"/>
        </a:p>
      </dgm:t>
    </dgm:pt>
    <dgm:pt modelId="{B55D3C69-F14D-4D28-AC58-127689CA6B86}">
      <dgm:prSet phldr="0"/>
      <dgm:spPr/>
      <dgm:t>
        <a:bodyPr/>
        <a:lstStyle/>
        <a:p>
          <a:pPr rtl="0"/>
          <a:r>
            <a:rPr lang="en-US" b="0" dirty="0">
              <a:solidFill>
                <a:schemeClr val="tx1"/>
              </a:solidFill>
              <a:latin typeface="Abadi Extra Light" panose="020B0204020104020204" pitchFamily="34" charset="0"/>
            </a:rPr>
            <a:t>Les réseaux de neurons </a:t>
          </a:r>
          <a:r>
            <a:rPr lang="en-US" b="0" dirty="0" err="1">
              <a:solidFill>
                <a:schemeClr val="tx1"/>
              </a:solidFill>
              <a:latin typeface="Abadi Extra Light" panose="020B0204020104020204" pitchFamily="34" charset="0"/>
            </a:rPr>
            <a:t>convolutifs</a:t>
          </a:r>
          <a:r>
            <a:rPr lang="en-US" b="0" dirty="0">
              <a:solidFill>
                <a:schemeClr val="tx1"/>
              </a:solidFill>
              <a:latin typeface="Abadi Extra Light" panose="020B0204020104020204" pitchFamily="34" charset="0"/>
            </a:rPr>
            <a:t> (CNN)</a:t>
          </a:r>
        </a:p>
      </dgm:t>
    </dgm:pt>
    <dgm:pt modelId="{76D0A9EF-BB97-4C8A-8277-061BBBC17078}" type="parTrans" cxnId="{171F69AD-A4DA-489E-BA4C-9260F0C2F72C}">
      <dgm:prSet/>
      <dgm:spPr/>
      <dgm:t>
        <a:bodyPr/>
        <a:lstStyle/>
        <a:p>
          <a:endParaRPr lang="fr-FR"/>
        </a:p>
      </dgm:t>
    </dgm:pt>
    <dgm:pt modelId="{5CA5610B-CE4F-4E6E-8A06-4810216C9C11}" type="sibTrans" cxnId="{171F69AD-A4DA-489E-BA4C-9260F0C2F72C}">
      <dgm:prSet/>
      <dgm:spPr/>
      <dgm:t>
        <a:bodyPr/>
        <a:lstStyle/>
        <a:p>
          <a:endParaRPr lang="fr-FR"/>
        </a:p>
      </dgm:t>
    </dgm:pt>
    <dgm:pt modelId="{BA51EB9B-7D17-4219-BFB4-42C85A58B61D}" type="pres">
      <dgm:prSet presAssocID="{02E70B45-6DB0-4A09-88EB-58033CCCA581}" presName="linear" presStyleCnt="0">
        <dgm:presLayoutVars>
          <dgm:dir/>
          <dgm:animLvl val="lvl"/>
          <dgm:resizeHandles val="exact"/>
        </dgm:presLayoutVars>
      </dgm:prSet>
      <dgm:spPr/>
    </dgm:pt>
    <dgm:pt modelId="{BD23FB24-2EA4-4924-8302-F3A1702DDA3C}" type="pres">
      <dgm:prSet presAssocID="{8D3B7F5A-0F11-447F-84EC-C6F92C393C60}" presName="parentLin" presStyleCnt="0"/>
      <dgm:spPr/>
    </dgm:pt>
    <dgm:pt modelId="{C97C5A6F-8E70-4071-AC89-BA19225A2BBC}" type="pres">
      <dgm:prSet presAssocID="{8D3B7F5A-0F11-447F-84EC-C6F92C393C60}" presName="parentLeftMargin" presStyleLbl="node1" presStyleIdx="0" presStyleCnt="4"/>
      <dgm:spPr/>
    </dgm:pt>
    <dgm:pt modelId="{BAA77867-5420-48E7-8938-BF7F65D13CE4}" type="pres">
      <dgm:prSet presAssocID="{8D3B7F5A-0F11-447F-84EC-C6F92C393C60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A75C8687-FFF1-41F9-B281-ACFDD11EFD1B}" type="pres">
      <dgm:prSet presAssocID="{8D3B7F5A-0F11-447F-84EC-C6F92C393C60}" presName="negativeSpace" presStyleCnt="0"/>
      <dgm:spPr/>
    </dgm:pt>
    <dgm:pt modelId="{7335976C-A818-45A9-91F2-F5B3E318D839}" type="pres">
      <dgm:prSet presAssocID="{8D3B7F5A-0F11-447F-84EC-C6F92C393C60}" presName="childText" presStyleLbl="conFgAcc1" presStyleIdx="0" presStyleCnt="4">
        <dgm:presLayoutVars>
          <dgm:bulletEnabled val="1"/>
        </dgm:presLayoutVars>
      </dgm:prSet>
      <dgm:spPr/>
    </dgm:pt>
    <dgm:pt modelId="{3E316F4C-EFC8-449F-8E34-493199236D3A}" type="pres">
      <dgm:prSet presAssocID="{966FB8CF-D6DE-4FDF-AAD5-C6DAA2890387}" presName="spaceBetweenRectangles" presStyleCnt="0"/>
      <dgm:spPr/>
    </dgm:pt>
    <dgm:pt modelId="{2304837E-0B16-44E8-AE04-C9F4798A27B3}" type="pres">
      <dgm:prSet presAssocID="{0E4F82FF-9313-4267-A65E-1E24C2B261C8}" presName="parentLin" presStyleCnt="0"/>
      <dgm:spPr/>
    </dgm:pt>
    <dgm:pt modelId="{B012438E-97FD-472E-8A5B-9B9312FC9F5A}" type="pres">
      <dgm:prSet presAssocID="{0E4F82FF-9313-4267-A65E-1E24C2B261C8}" presName="parentLeftMargin" presStyleLbl="node1" presStyleIdx="0" presStyleCnt="4"/>
      <dgm:spPr/>
    </dgm:pt>
    <dgm:pt modelId="{616427A0-AE08-49C2-9691-E9BD82006648}" type="pres">
      <dgm:prSet presAssocID="{0E4F82FF-9313-4267-A65E-1E24C2B261C8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5B2609E5-7FAA-441B-8DD0-E1E72792EDC7}" type="pres">
      <dgm:prSet presAssocID="{0E4F82FF-9313-4267-A65E-1E24C2B261C8}" presName="negativeSpace" presStyleCnt="0"/>
      <dgm:spPr/>
    </dgm:pt>
    <dgm:pt modelId="{B9FDAC5F-3CD0-4FC8-A7CB-FC0C2FE1E73E}" type="pres">
      <dgm:prSet presAssocID="{0E4F82FF-9313-4267-A65E-1E24C2B261C8}" presName="childText" presStyleLbl="conFgAcc1" presStyleIdx="1" presStyleCnt="4">
        <dgm:presLayoutVars>
          <dgm:bulletEnabled val="1"/>
        </dgm:presLayoutVars>
      </dgm:prSet>
      <dgm:spPr/>
    </dgm:pt>
    <dgm:pt modelId="{196694A8-70DE-4D36-8958-C7A6DCB53687}" type="pres">
      <dgm:prSet presAssocID="{A21DAAA4-4FFC-4962-A36C-5E1F33049D12}" presName="spaceBetweenRectangles" presStyleCnt="0"/>
      <dgm:spPr/>
    </dgm:pt>
    <dgm:pt modelId="{A387CD9E-CC99-49B1-B923-E678BA179F6D}" type="pres">
      <dgm:prSet presAssocID="{A11A7566-F3BA-4D1E-ABB0-7953F70F7D6A}" presName="parentLin" presStyleCnt="0"/>
      <dgm:spPr/>
    </dgm:pt>
    <dgm:pt modelId="{24C43800-4A01-4497-9A4B-9CC8799A87C5}" type="pres">
      <dgm:prSet presAssocID="{A11A7566-F3BA-4D1E-ABB0-7953F70F7D6A}" presName="parentLeftMargin" presStyleLbl="node1" presStyleIdx="1" presStyleCnt="4"/>
      <dgm:spPr/>
    </dgm:pt>
    <dgm:pt modelId="{26771619-8EF6-48CA-807D-85FD42C281A5}" type="pres">
      <dgm:prSet presAssocID="{A11A7566-F3BA-4D1E-ABB0-7953F70F7D6A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751A013C-3AE0-4B27-A65D-E495EB397BFF}" type="pres">
      <dgm:prSet presAssocID="{A11A7566-F3BA-4D1E-ABB0-7953F70F7D6A}" presName="negativeSpace" presStyleCnt="0"/>
      <dgm:spPr/>
    </dgm:pt>
    <dgm:pt modelId="{0F922F78-C5C9-41B4-A2C7-F0042622C9BB}" type="pres">
      <dgm:prSet presAssocID="{A11A7566-F3BA-4D1E-ABB0-7953F70F7D6A}" presName="childText" presStyleLbl="conFgAcc1" presStyleIdx="2" presStyleCnt="4">
        <dgm:presLayoutVars>
          <dgm:bulletEnabled val="1"/>
        </dgm:presLayoutVars>
      </dgm:prSet>
      <dgm:spPr/>
    </dgm:pt>
    <dgm:pt modelId="{96A25D04-8509-492D-88D3-93850E05948C}" type="pres">
      <dgm:prSet presAssocID="{93AD9721-98C7-411F-BB9C-4C7AFAA21F84}" presName="spaceBetweenRectangles" presStyleCnt="0"/>
      <dgm:spPr/>
    </dgm:pt>
    <dgm:pt modelId="{DE72ABB4-63E6-4207-92B3-38D0E8856B30}" type="pres">
      <dgm:prSet presAssocID="{6D37033A-EFD1-404C-8DCD-4B546F58F88F}" presName="parentLin" presStyleCnt="0"/>
      <dgm:spPr/>
    </dgm:pt>
    <dgm:pt modelId="{3C2068AC-E65F-44B9-93F8-713C5C46F4DA}" type="pres">
      <dgm:prSet presAssocID="{6D37033A-EFD1-404C-8DCD-4B546F58F88F}" presName="parentLeftMargin" presStyleLbl="node1" presStyleIdx="2" presStyleCnt="4"/>
      <dgm:spPr/>
    </dgm:pt>
    <dgm:pt modelId="{8B46E5FA-0F50-470F-A1D4-03D8969D0202}" type="pres">
      <dgm:prSet presAssocID="{6D37033A-EFD1-404C-8DCD-4B546F58F88F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B8CD228F-2AB6-4331-BBD6-519344F39F81}" type="pres">
      <dgm:prSet presAssocID="{6D37033A-EFD1-404C-8DCD-4B546F58F88F}" presName="negativeSpace" presStyleCnt="0"/>
      <dgm:spPr/>
    </dgm:pt>
    <dgm:pt modelId="{489426E1-45BD-4FDB-8FC7-BDDA8B6DCA66}" type="pres">
      <dgm:prSet presAssocID="{6D37033A-EFD1-404C-8DCD-4B546F58F88F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8154002D-96DB-47E6-A0E7-BFAC159E4EC1}" type="presOf" srcId="{89E1BA53-C389-4CBF-B5DF-73281A08B887}" destId="{B9FDAC5F-3CD0-4FC8-A7CB-FC0C2FE1E73E}" srcOrd="0" destOrd="0" presId="urn:microsoft.com/office/officeart/2005/8/layout/list1"/>
    <dgm:cxn modelId="{55E35D32-0A51-490D-937B-7EA888CD00BA}" type="presOf" srcId="{6D37033A-EFD1-404C-8DCD-4B546F58F88F}" destId="{8B46E5FA-0F50-470F-A1D4-03D8969D0202}" srcOrd="1" destOrd="0" presId="urn:microsoft.com/office/officeart/2005/8/layout/list1"/>
    <dgm:cxn modelId="{CDFADC3D-E63D-414E-A47B-1DC78367EC05}" type="presOf" srcId="{0E4F82FF-9313-4267-A65E-1E24C2B261C8}" destId="{B012438E-97FD-472E-8A5B-9B9312FC9F5A}" srcOrd="0" destOrd="0" presId="urn:microsoft.com/office/officeart/2005/8/layout/list1"/>
    <dgm:cxn modelId="{A5CCC440-8810-4665-8A5B-D37563FEA962}" type="presOf" srcId="{D1A8A82A-639B-4315-8394-E1E08511D858}" destId="{B9FDAC5F-3CD0-4FC8-A7CB-FC0C2FE1E73E}" srcOrd="0" destOrd="1" presId="urn:microsoft.com/office/officeart/2005/8/layout/list1"/>
    <dgm:cxn modelId="{0FC3F05C-1608-4800-8F07-2AEE6BCDFD4F}" type="presOf" srcId="{6D37033A-EFD1-404C-8DCD-4B546F58F88F}" destId="{3C2068AC-E65F-44B9-93F8-713C5C46F4DA}" srcOrd="0" destOrd="0" presId="urn:microsoft.com/office/officeart/2005/8/layout/list1"/>
    <dgm:cxn modelId="{B60F0866-80B4-45F3-AB7B-546AC4FC34AB}" type="presOf" srcId="{8D3B7F5A-0F11-447F-84EC-C6F92C393C60}" destId="{BAA77867-5420-48E7-8938-BF7F65D13CE4}" srcOrd="1" destOrd="0" presId="urn:microsoft.com/office/officeart/2005/8/layout/list1"/>
    <dgm:cxn modelId="{13687266-30B4-41A3-9AF2-DA113D2814C8}" type="presOf" srcId="{A11A7566-F3BA-4D1E-ABB0-7953F70F7D6A}" destId="{24C43800-4A01-4497-9A4B-9CC8799A87C5}" srcOrd="0" destOrd="0" presId="urn:microsoft.com/office/officeart/2005/8/layout/list1"/>
    <dgm:cxn modelId="{7772554A-B31C-49BC-9D46-A2C623A8C893}" srcId="{0E4F82FF-9313-4267-A65E-1E24C2B261C8}" destId="{89E1BA53-C389-4CBF-B5DF-73281A08B887}" srcOrd="0" destOrd="0" parTransId="{BF9A96AD-4C11-477B-BB86-2FEC398282E0}" sibTransId="{BD832CB6-8D3F-4D44-AA5B-0AF04230BEEA}"/>
    <dgm:cxn modelId="{E233666B-EDC6-444A-9087-4118FBB81C68}" srcId="{02E70B45-6DB0-4A09-88EB-58033CCCA581}" destId="{0E4F82FF-9313-4267-A65E-1E24C2B261C8}" srcOrd="1" destOrd="0" parTransId="{7C54BC36-F785-4215-8227-BE79B4160E07}" sibTransId="{A21DAAA4-4FFC-4962-A36C-5E1F33049D12}"/>
    <dgm:cxn modelId="{3C58026C-D8BB-473F-B5A7-D86310607428}" srcId="{0E4F82FF-9313-4267-A65E-1E24C2B261C8}" destId="{D1A8A82A-639B-4315-8394-E1E08511D858}" srcOrd="1" destOrd="0" parTransId="{B6A6848B-3F73-48C9-B5DC-C3D416A41A05}" sibTransId="{230BB011-094B-4F1E-9C7F-F3F2DAEAEDBD}"/>
    <dgm:cxn modelId="{4FE8589A-4A17-4952-9E0F-82B747E6A1B4}" srcId="{02E70B45-6DB0-4A09-88EB-58033CCCA581}" destId="{8D3B7F5A-0F11-447F-84EC-C6F92C393C60}" srcOrd="0" destOrd="0" parTransId="{FA2A2CE8-1003-4C0A-BDC7-E373AFF53235}" sibTransId="{966FB8CF-D6DE-4FDF-AAD5-C6DAA2890387}"/>
    <dgm:cxn modelId="{15BEB49C-40CF-49B8-8128-751AAE5042D1}" type="presOf" srcId="{02E70B45-6DB0-4A09-88EB-58033CCCA581}" destId="{BA51EB9B-7D17-4219-BFB4-42C85A58B61D}" srcOrd="0" destOrd="0" presId="urn:microsoft.com/office/officeart/2005/8/layout/list1"/>
    <dgm:cxn modelId="{8A528DA6-0643-4119-8A09-95AA95C9BE98}" type="presOf" srcId="{A11A7566-F3BA-4D1E-ABB0-7953F70F7D6A}" destId="{26771619-8EF6-48CA-807D-85FD42C281A5}" srcOrd="1" destOrd="0" presId="urn:microsoft.com/office/officeart/2005/8/layout/list1"/>
    <dgm:cxn modelId="{171F69AD-A4DA-489E-BA4C-9260F0C2F72C}" srcId="{0E4F82FF-9313-4267-A65E-1E24C2B261C8}" destId="{B55D3C69-F14D-4D28-AC58-127689CA6B86}" srcOrd="2" destOrd="0" parTransId="{76D0A9EF-BB97-4C8A-8277-061BBBC17078}" sibTransId="{5CA5610B-CE4F-4E6E-8A06-4810216C9C11}"/>
    <dgm:cxn modelId="{EB5B70B7-5D5F-4B0A-A511-4C2A2B741978}" type="presOf" srcId="{8D3B7F5A-0F11-447F-84EC-C6F92C393C60}" destId="{C97C5A6F-8E70-4071-AC89-BA19225A2BBC}" srcOrd="0" destOrd="0" presId="urn:microsoft.com/office/officeart/2005/8/layout/list1"/>
    <dgm:cxn modelId="{1598FDC5-FD5B-4185-8018-AFE88BB6E110}" srcId="{02E70B45-6DB0-4A09-88EB-58033CCCA581}" destId="{A11A7566-F3BA-4D1E-ABB0-7953F70F7D6A}" srcOrd="2" destOrd="0" parTransId="{51730B50-E65B-44B9-8A48-BF8466F2E887}" sibTransId="{93AD9721-98C7-411F-BB9C-4C7AFAA21F84}"/>
    <dgm:cxn modelId="{1941C7CD-1B32-4C79-9FF6-13A33ECD632C}" srcId="{02E70B45-6DB0-4A09-88EB-58033CCCA581}" destId="{6D37033A-EFD1-404C-8DCD-4B546F58F88F}" srcOrd="3" destOrd="0" parTransId="{0605CDE1-99E9-4EC9-BC64-CD60C7ABA9E7}" sibTransId="{20AB3E47-AE23-4E30-95C2-9BA635953A2A}"/>
    <dgm:cxn modelId="{1744C0E7-89F6-4F6F-8C9E-935C7865D886}" type="presOf" srcId="{B55D3C69-F14D-4D28-AC58-127689CA6B86}" destId="{B9FDAC5F-3CD0-4FC8-A7CB-FC0C2FE1E73E}" srcOrd="0" destOrd="2" presId="urn:microsoft.com/office/officeart/2005/8/layout/list1"/>
    <dgm:cxn modelId="{71A71CF3-B190-4633-BD52-5E3776E54EA5}" type="presOf" srcId="{0E4F82FF-9313-4267-A65E-1E24C2B261C8}" destId="{616427A0-AE08-49C2-9691-E9BD82006648}" srcOrd="1" destOrd="0" presId="urn:microsoft.com/office/officeart/2005/8/layout/list1"/>
    <dgm:cxn modelId="{7E6397D0-5221-4306-B28E-3F96069C2A27}" type="presParOf" srcId="{BA51EB9B-7D17-4219-BFB4-42C85A58B61D}" destId="{BD23FB24-2EA4-4924-8302-F3A1702DDA3C}" srcOrd="0" destOrd="0" presId="urn:microsoft.com/office/officeart/2005/8/layout/list1"/>
    <dgm:cxn modelId="{4DBE77A3-7ED6-4D6E-8929-7B7D66ABBF8C}" type="presParOf" srcId="{BD23FB24-2EA4-4924-8302-F3A1702DDA3C}" destId="{C97C5A6F-8E70-4071-AC89-BA19225A2BBC}" srcOrd="0" destOrd="0" presId="urn:microsoft.com/office/officeart/2005/8/layout/list1"/>
    <dgm:cxn modelId="{B3C7ED25-4207-4BF6-9A80-EFF36017F984}" type="presParOf" srcId="{BD23FB24-2EA4-4924-8302-F3A1702DDA3C}" destId="{BAA77867-5420-48E7-8938-BF7F65D13CE4}" srcOrd="1" destOrd="0" presId="urn:microsoft.com/office/officeart/2005/8/layout/list1"/>
    <dgm:cxn modelId="{9A2E64EC-1A27-43EC-A4F1-371358E68CBA}" type="presParOf" srcId="{BA51EB9B-7D17-4219-BFB4-42C85A58B61D}" destId="{A75C8687-FFF1-41F9-B281-ACFDD11EFD1B}" srcOrd="1" destOrd="0" presId="urn:microsoft.com/office/officeart/2005/8/layout/list1"/>
    <dgm:cxn modelId="{C8F33AEC-1155-4F23-A106-CECAAB945C77}" type="presParOf" srcId="{BA51EB9B-7D17-4219-BFB4-42C85A58B61D}" destId="{7335976C-A818-45A9-91F2-F5B3E318D839}" srcOrd="2" destOrd="0" presId="urn:microsoft.com/office/officeart/2005/8/layout/list1"/>
    <dgm:cxn modelId="{697772D5-2811-4569-83F6-50D7210553B0}" type="presParOf" srcId="{BA51EB9B-7D17-4219-BFB4-42C85A58B61D}" destId="{3E316F4C-EFC8-449F-8E34-493199236D3A}" srcOrd="3" destOrd="0" presId="urn:microsoft.com/office/officeart/2005/8/layout/list1"/>
    <dgm:cxn modelId="{1B1E42ED-4AC5-4B96-9CC1-11DAA4563AE3}" type="presParOf" srcId="{BA51EB9B-7D17-4219-BFB4-42C85A58B61D}" destId="{2304837E-0B16-44E8-AE04-C9F4798A27B3}" srcOrd="4" destOrd="0" presId="urn:microsoft.com/office/officeart/2005/8/layout/list1"/>
    <dgm:cxn modelId="{43024CE7-72F1-42E3-A0F5-8893AD17C548}" type="presParOf" srcId="{2304837E-0B16-44E8-AE04-C9F4798A27B3}" destId="{B012438E-97FD-472E-8A5B-9B9312FC9F5A}" srcOrd="0" destOrd="0" presId="urn:microsoft.com/office/officeart/2005/8/layout/list1"/>
    <dgm:cxn modelId="{9B2A7726-145F-4B79-8769-D21D7BAE104F}" type="presParOf" srcId="{2304837E-0B16-44E8-AE04-C9F4798A27B3}" destId="{616427A0-AE08-49C2-9691-E9BD82006648}" srcOrd="1" destOrd="0" presId="urn:microsoft.com/office/officeart/2005/8/layout/list1"/>
    <dgm:cxn modelId="{DD947FCF-C416-4270-BBFA-E7B670FCE489}" type="presParOf" srcId="{BA51EB9B-7D17-4219-BFB4-42C85A58B61D}" destId="{5B2609E5-7FAA-441B-8DD0-E1E72792EDC7}" srcOrd="5" destOrd="0" presId="urn:microsoft.com/office/officeart/2005/8/layout/list1"/>
    <dgm:cxn modelId="{77145CF8-08F9-437F-B87A-00DA2B56DE66}" type="presParOf" srcId="{BA51EB9B-7D17-4219-BFB4-42C85A58B61D}" destId="{B9FDAC5F-3CD0-4FC8-A7CB-FC0C2FE1E73E}" srcOrd="6" destOrd="0" presId="urn:microsoft.com/office/officeart/2005/8/layout/list1"/>
    <dgm:cxn modelId="{DCD5E5D1-F86D-4A26-AF3B-4B616604B20E}" type="presParOf" srcId="{BA51EB9B-7D17-4219-BFB4-42C85A58B61D}" destId="{196694A8-70DE-4D36-8958-C7A6DCB53687}" srcOrd="7" destOrd="0" presId="urn:microsoft.com/office/officeart/2005/8/layout/list1"/>
    <dgm:cxn modelId="{1E57DAA5-B119-4F5B-9D2A-9442E98D7310}" type="presParOf" srcId="{BA51EB9B-7D17-4219-BFB4-42C85A58B61D}" destId="{A387CD9E-CC99-49B1-B923-E678BA179F6D}" srcOrd="8" destOrd="0" presId="urn:microsoft.com/office/officeart/2005/8/layout/list1"/>
    <dgm:cxn modelId="{B5502C1C-6BFD-4370-8692-5D0F212B45C4}" type="presParOf" srcId="{A387CD9E-CC99-49B1-B923-E678BA179F6D}" destId="{24C43800-4A01-4497-9A4B-9CC8799A87C5}" srcOrd="0" destOrd="0" presId="urn:microsoft.com/office/officeart/2005/8/layout/list1"/>
    <dgm:cxn modelId="{6AED8881-4309-49A1-BA59-DA96DA02D360}" type="presParOf" srcId="{A387CD9E-CC99-49B1-B923-E678BA179F6D}" destId="{26771619-8EF6-48CA-807D-85FD42C281A5}" srcOrd="1" destOrd="0" presId="urn:microsoft.com/office/officeart/2005/8/layout/list1"/>
    <dgm:cxn modelId="{021A868A-9587-4E45-A042-B4F5D5BBCC9D}" type="presParOf" srcId="{BA51EB9B-7D17-4219-BFB4-42C85A58B61D}" destId="{751A013C-3AE0-4B27-A65D-E495EB397BFF}" srcOrd="9" destOrd="0" presId="urn:microsoft.com/office/officeart/2005/8/layout/list1"/>
    <dgm:cxn modelId="{EAF26AA3-0A26-490D-A0CE-7AFA1DC1657A}" type="presParOf" srcId="{BA51EB9B-7D17-4219-BFB4-42C85A58B61D}" destId="{0F922F78-C5C9-41B4-A2C7-F0042622C9BB}" srcOrd="10" destOrd="0" presId="urn:microsoft.com/office/officeart/2005/8/layout/list1"/>
    <dgm:cxn modelId="{27CC737F-6169-48EC-94AA-6D3690B3D4D1}" type="presParOf" srcId="{BA51EB9B-7D17-4219-BFB4-42C85A58B61D}" destId="{96A25D04-8509-492D-88D3-93850E05948C}" srcOrd="11" destOrd="0" presId="urn:microsoft.com/office/officeart/2005/8/layout/list1"/>
    <dgm:cxn modelId="{60EE1F47-A2E8-4380-BA64-41982DACFC5B}" type="presParOf" srcId="{BA51EB9B-7D17-4219-BFB4-42C85A58B61D}" destId="{DE72ABB4-63E6-4207-92B3-38D0E8856B30}" srcOrd="12" destOrd="0" presId="urn:microsoft.com/office/officeart/2005/8/layout/list1"/>
    <dgm:cxn modelId="{B4E8670C-5EC9-4C08-A005-1F3B83CA2178}" type="presParOf" srcId="{DE72ABB4-63E6-4207-92B3-38D0E8856B30}" destId="{3C2068AC-E65F-44B9-93F8-713C5C46F4DA}" srcOrd="0" destOrd="0" presId="urn:microsoft.com/office/officeart/2005/8/layout/list1"/>
    <dgm:cxn modelId="{708435A1-54DD-4D9F-AA4A-35E7ED325B15}" type="presParOf" srcId="{DE72ABB4-63E6-4207-92B3-38D0E8856B30}" destId="{8B46E5FA-0F50-470F-A1D4-03D8969D0202}" srcOrd="1" destOrd="0" presId="urn:microsoft.com/office/officeart/2005/8/layout/list1"/>
    <dgm:cxn modelId="{285D4776-3553-4660-B764-B3E0099E74C3}" type="presParOf" srcId="{BA51EB9B-7D17-4219-BFB4-42C85A58B61D}" destId="{B8CD228F-2AB6-4331-BBD6-519344F39F81}" srcOrd="13" destOrd="0" presId="urn:microsoft.com/office/officeart/2005/8/layout/list1"/>
    <dgm:cxn modelId="{A3EB5A44-9941-4FC6-A284-7065F0A84976}" type="presParOf" srcId="{BA51EB9B-7D17-4219-BFB4-42C85A58B61D}" destId="{489426E1-45BD-4FDB-8FC7-BDDA8B6DCA66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02E70B45-6DB0-4A09-88EB-58033CCCA581}" type="doc">
      <dgm:prSet loTypeId="urn:microsoft.com/office/officeart/2005/8/layout/list1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0E4F82FF-9313-4267-A65E-1E24C2B261C8}">
      <dgm:prSet phldr="0"/>
      <dgm:spPr/>
      <dgm:t>
        <a:bodyPr/>
        <a:lstStyle/>
        <a:p>
          <a:pPr rtl="0"/>
          <a:r>
            <a:rPr lang="en-US" b="0" dirty="0">
              <a:latin typeface="Abadi Extra Light" panose="020B0204020104020204" pitchFamily="34" charset="0"/>
            </a:rPr>
            <a:t>Les réseaux de </a:t>
          </a:r>
          <a:r>
            <a:rPr lang="en-US" b="0" dirty="0" err="1">
              <a:latin typeface="Abadi Extra Light" panose="020B0204020104020204" pitchFamily="34" charset="0"/>
            </a:rPr>
            <a:t>neurones</a:t>
          </a:r>
          <a:endParaRPr lang="en-US" b="0" dirty="0">
            <a:solidFill>
              <a:schemeClr val="bg1"/>
            </a:solidFill>
            <a:latin typeface="Abadi Extra Light" panose="020B0204020104020204" pitchFamily="34" charset="0"/>
          </a:endParaRPr>
        </a:p>
      </dgm:t>
    </dgm:pt>
    <dgm:pt modelId="{7C54BC36-F785-4215-8227-BE79B4160E07}" type="parTrans" cxnId="{E233666B-EDC6-444A-9087-4118FBB81C68}">
      <dgm:prSet/>
      <dgm:spPr/>
      <dgm:t>
        <a:bodyPr/>
        <a:lstStyle/>
        <a:p>
          <a:endParaRPr lang="fr-FR"/>
        </a:p>
      </dgm:t>
    </dgm:pt>
    <dgm:pt modelId="{A21DAAA4-4FFC-4962-A36C-5E1F33049D12}" type="sibTrans" cxnId="{E233666B-EDC6-444A-9087-4118FBB81C68}">
      <dgm:prSet/>
      <dgm:spPr/>
      <dgm:t>
        <a:bodyPr/>
        <a:lstStyle/>
        <a:p>
          <a:endParaRPr lang="fr-FR"/>
        </a:p>
      </dgm:t>
    </dgm:pt>
    <dgm:pt modelId="{6D37033A-EFD1-404C-8DCD-4B546F58F88F}">
      <dgm:prSet phldr="0"/>
      <dgm:spPr/>
      <dgm:t>
        <a:bodyPr/>
        <a:lstStyle/>
        <a:p>
          <a:pPr rtl="0"/>
          <a:r>
            <a:rPr lang="fr-FR" b="0" dirty="0">
              <a:solidFill>
                <a:schemeClr val="bg1"/>
              </a:solidFill>
              <a:latin typeface="Abadi Extra Light" panose="020B0204020104020204" pitchFamily="34" charset="0"/>
            </a:rPr>
            <a:t>Application en vision par ordinateur</a:t>
          </a:r>
        </a:p>
      </dgm:t>
    </dgm:pt>
    <dgm:pt modelId="{0605CDE1-99E9-4EC9-BC64-CD60C7ABA9E7}" type="parTrans" cxnId="{1941C7CD-1B32-4C79-9FF6-13A33ECD632C}">
      <dgm:prSet/>
      <dgm:spPr/>
      <dgm:t>
        <a:bodyPr/>
        <a:lstStyle/>
        <a:p>
          <a:endParaRPr lang="fr-FR"/>
        </a:p>
      </dgm:t>
    </dgm:pt>
    <dgm:pt modelId="{20AB3E47-AE23-4E30-95C2-9BA635953A2A}" type="sibTrans" cxnId="{1941C7CD-1B32-4C79-9FF6-13A33ECD632C}">
      <dgm:prSet/>
      <dgm:spPr/>
      <dgm:t>
        <a:bodyPr/>
        <a:lstStyle/>
        <a:p>
          <a:endParaRPr lang="fr-FR"/>
        </a:p>
      </dgm:t>
    </dgm:pt>
    <dgm:pt modelId="{A11A7566-F3BA-4D1E-ABB0-7953F70F7D6A}">
      <dgm:prSet phldr="0"/>
      <dgm:spPr/>
      <dgm:t>
        <a:bodyPr/>
        <a:lstStyle/>
        <a:p>
          <a:r>
            <a:rPr lang="en-US" b="0" dirty="0">
              <a:solidFill>
                <a:schemeClr val="bg1"/>
              </a:solidFill>
              <a:latin typeface="Abadi Extra Light" panose="020B0204020104020204" pitchFamily="34" charset="0"/>
            </a:rPr>
            <a:t>Dissection d’un CNN</a:t>
          </a:r>
        </a:p>
      </dgm:t>
    </dgm:pt>
    <dgm:pt modelId="{51730B50-E65B-44B9-8A48-BF8466F2E887}" type="parTrans" cxnId="{1598FDC5-FD5B-4185-8018-AFE88BB6E110}">
      <dgm:prSet/>
      <dgm:spPr/>
      <dgm:t>
        <a:bodyPr/>
        <a:lstStyle/>
        <a:p>
          <a:endParaRPr lang="fr-FR"/>
        </a:p>
      </dgm:t>
    </dgm:pt>
    <dgm:pt modelId="{93AD9721-98C7-411F-BB9C-4C7AFAA21F84}" type="sibTrans" cxnId="{1598FDC5-FD5B-4185-8018-AFE88BB6E110}">
      <dgm:prSet/>
      <dgm:spPr/>
      <dgm:t>
        <a:bodyPr/>
        <a:lstStyle/>
        <a:p>
          <a:endParaRPr lang="fr-FR"/>
        </a:p>
      </dgm:t>
    </dgm:pt>
    <dgm:pt modelId="{8D3B7F5A-0F11-447F-84EC-C6F92C393C60}">
      <dgm:prSet phldr="0"/>
      <dgm:spPr/>
      <dgm:t>
        <a:bodyPr/>
        <a:lstStyle/>
        <a:p>
          <a:pPr rtl="0"/>
          <a:r>
            <a:rPr lang="en-US" b="0" dirty="0" err="1">
              <a:solidFill>
                <a:schemeClr val="bg1"/>
              </a:solidFill>
              <a:latin typeface="Abadi Extra Light" panose="020B0204020104020204" pitchFamily="34" charset="0"/>
            </a:rPr>
            <a:t>L’intelligence</a:t>
          </a:r>
          <a:r>
            <a:rPr lang="en-US" b="0" dirty="0">
              <a:solidFill>
                <a:schemeClr val="bg1"/>
              </a:solidFill>
              <a:latin typeface="Abadi Extra Light" panose="020B0204020104020204" pitchFamily="34" charset="0"/>
            </a:rPr>
            <a:t> </a:t>
          </a:r>
          <a:r>
            <a:rPr lang="en-US" b="0" dirty="0" err="1">
              <a:solidFill>
                <a:schemeClr val="bg1"/>
              </a:solidFill>
              <a:latin typeface="Abadi Extra Light" panose="020B0204020104020204" pitchFamily="34" charset="0"/>
            </a:rPr>
            <a:t>artificielle</a:t>
          </a:r>
          <a:r>
            <a:rPr lang="en-US" b="0" dirty="0">
              <a:solidFill>
                <a:schemeClr val="bg1"/>
              </a:solidFill>
              <a:latin typeface="Abadi Extra Light" panose="020B0204020104020204" pitchFamily="34" charset="0"/>
            </a:rPr>
            <a:t> et </a:t>
          </a:r>
          <a:r>
            <a:rPr lang="en-US" b="0" dirty="0" err="1">
              <a:solidFill>
                <a:schemeClr val="bg1"/>
              </a:solidFill>
              <a:latin typeface="Abadi Extra Light" panose="020B0204020104020204" pitchFamily="34" charset="0"/>
            </a:rPr>
            <a:t>l’apprentissage</a:t>
          </a:r>
          <a:r>
            <a:rPr lang="en-US" b="0" dirty="0">
              <a:solidFill>
                <a:schemeClr val="bg1"/>
              </a:solidFill>
              <a:latin typeface="Abadi Extra Light" panose="020B0204020104020204" pitchFamily="34" charset="0"/>
            </a:rPr>
            <a:t> </a:t>
          </a:r>
          <a:r>
            <a:rPr lang="en-US" b="0" dirty="0" err="1">
              <a:solidFill>
                <a:schemeClr val="bg1"/>
              </a:solidFill>
              <a:latin typeface="Abadi Extra Light" panose="020B0204020104020204" pitchFamily="34" charset="0"/>
            </a:rPr>
            <a:t>automatique</a:t>
          </a:r>
          <a:endParaRPr lang="en-US" b="0" dirty="0">
            <a:solidFill>
              <a:schemeClr val="bg1"/>
            </a:solidFill>
            <a:latin typeface="Abadi Extra Light" panose="020B0204020104020204" pitchFamily="34" charset="0"/>
          </a:endParaRPr>
        </a:p>
      </dgm:t>
    </dgm:pt>
    <dgm:pt modelId="{FA2A2CE8-1003-4C0A-BDC7-E373AFF53235}" type="parTrans" cxnId="{4FE8589A-4A17-4952-9E0F-82B747E6A1B4}">
      <dgm:prSet/>
      <dgm:spPr/>
      <dgm:t>
        <a:bodyPr/>
        <a:lstStyle/>
        <a:p>
          <a:endParaRPr lang="fr-FR"/>
        </a:p>
      </dgm:t>
    </dgm:pt>
    <dgm:pt modelId="{966FB8CF-D6DE-4FDF-AAD5-C6DAA2890387}" type="sibTrans" cxnId="{4FE8589A-4A17-4952-9E0F-82B747E6A1B4}">
      <dgm:prSet/>
      <dgm:spPr/>
      <dgm:t>
        <a:bodyPr/>
        <a:lstStyle/>
        <a:p>
          <a:endParaRPr lang="fr-FR"/>
        </a:p>
      </dgm:t>
    </dgm:pt>
    <dgm:pt modelId="{89E1BA53-C389-4CBF-B5DF-73281A08B887}">
      <dgm:prSet phldr="0"/>
      <dgm:spPr/>
      <dgm:t>
        <a:bodyPr/>
        <a:lstStyle/>
        <a:p>
          <a:pPr rtl="0"/>
          <a:r>
            <a:rPr lang="en-US" b="0" dirty="0">
              <a:solidFill>
                <a:schemeClr val="tx1"/>
              </a:solidFill>
              <a:latin typeface="Abadi Extra Light" panose="020B0204020104020204" pitchFamily="34" charset="0"/>
            </a:rPr>
            <a:t>Les réseaux de </a:t>
          </a:r>
          <a:r>
            <a:rPr lang="en-US" b="0" dirty="0" err="1">
              <a:solidFill>
                <a:schemeClr val="tx1"/>
              </a:solidFill>
              <a:latin typeface="Abadi Extra Light" panose="020B0204020104020204" pitchFamily="34" charset="0"/>
            </a:rPr>
            <a:t>neurones</a:t>
          </a:r>
          <a:r>
            <a:rPr lang="en-US" b="0" dirty="0">
              <a:solidFill>
                <a:schemeClr val="tx1"/>
              </a:solidFill>
              <a:latin typeface="Abadi Extra Light" panose="020B0204020104020204" pitchFamily="34" charset="0"/>
            </a:rPr>
            <a:t> simples</a:t>
          </a:r>
        </a:p>
      </dgm:t>
    </dgm:pt>
    <dgm:pt modelId="{BF9A96AD-4C11-477B-BB86-2FEC398282E0}" type="parTrans" cxnId="{7772554A-B31C-49BC-9D46-A2C623A8C893}">
      <dgm:prSet/>
      <dgm:spPr/>
      <dgm:t>
        <a:bodyPr/>
        <a:lstStyle/>
        <a:p>
          <a:endParaRPr lang="fr-FR"/>
        </a:p>
      </dgm:t>
    </dgm:pt>
    <dgm:pt modelId="{BD832CB6-8D3F-4D44-AA5B-0AF04230BEEA}" type="sibTrans" cxnId="{7772554A-B31C-49BC-9D46-A2C623A8C893}">
      <dgm:prSet/>
      <dgm:spPr/>
      <dgm:t>
        <a:bodyPr/>
        <a:lstStyle/>
        <a:p>
          <a:endParaRPr lang="fr-FR"/>
        </a:p>
      </dgm:t>
    </dgm:pt>
    <dgm:pt modelId="{D1A8A82A-639B-4315-8394-E1E08511D858}">
      <dgm:prSet phldr="0"/>
      <dgm:spPr/>
      <dgm:t>
        <a:bodyPr/>
        <a:lstStyle/>
        <a:p>
          <a:pPr rtl="0"/>
          <a:r>
            <a:rPr lang="en-US" b="0" dirty="0">
              <a:solidFill>
                <a:schemeClr val="tx1"/>
              </a:solidFill>
              <a:latin typeface="Abadi Extra Light" panose="020B0204020104020204" pitchFamily="34" charset="0"/>
            </a:rPr>
            <a:t>Les limitations </a:t>
          </a:r>
          <a:r>
            <a:rPr lang="en-US" b="0" dirty="0" err="1">
              <a:solidFill>
                <a:schemeClr val="tx1"/>
              </a:solidFill>
              <a:latin typeface="Abadi Extra Light" panose="020B0204020104020204" pitchFamily="34" charset="0"/>
            </a:rPr>
            <a:t>en</a:t>
          </a:r>
          <a:r>
            <a:rPr lang="en-US" b="0" dirty="0">
              <a:solidFill>
                <a:schemeClr val="tx1"/>
              </a:solidFill>
              <a:latin typeface="Abadi Extra Light" panose="020B0204020104020204" pitchFamily="34" charset="0"/>
            </a:rPr>
            <a:t> </a:t>
          </a:r>
          <a:r>
            <a:rPr lang="en-US" b="0" dirty="0" err="1">
              <a:solidFill>
                <a:schemeClr val="tx1"/>
              </a:solidFill>
              <a:latin typeface="Abadi Extra Light" panose="020B0204020104020204" pitchFamily="34" charset="0"/>
            </a:rPr>
            <a:t>traitement</a:t>
          </a:r>
          <a:r>
            <a:rPr lang="en-US" b="0" dirty="0">
              <a:solidFill>
                <a:schemeClr val="tx1"/>
              </a:solidFill>
              <a:latin typeface="Abadi Extra Light" panose="020B0204020104020204" pitchFamily="34" charset="0"/>
            </a:rPr>
            <a:t> </a:t>
          </a:r>
          <a:r>
            <a:rPr lang="en-US" b="0" dirty="0" err="1">
              <a:solidFill>
                <a:schemeClr val="tx1"/>
              </a:solidFill>
              <a:latin typeface="Abadi Extra Light" panose="020B0204020104020204" pitchFamily="34" charset="0"/>
            </a:rPr>
            <a:t>d’image</a:t>
          </a:r>
          <a:endParaRPr lang="en-US" b="0" dirty="0">
            <a:solidFill>
              <a:schemeClr val="tx1"/>
            </a:solidFill>
            <a:latin typeface="Abadi Extra Light" panose="020B0204020104020204" pitchFamily="34" charset="0"/>
          </a:endParaRPr>
        </a:p>
      </dgm:t>
    </dgm:pt>
    <dgm:pt modelId="{B6A6848B-3F73-48C9-B5DC-C3D416A41A05}" type="parTrans" cxnId="{3C58026C-D8BB-473F-B5A7-D86310607428}">
      <dgm:prSet/>
      <dgm:spPr/>
      <dgm:t>
        <a:bodyPr/>
        <a:lstStyle/>
        <a:p>
          <a:endParaRPr lang="fr-FR"/>
        </a:p>
      </dgm:t>
    </dgm:pt>
    <dgm:pt modelId="{230BB011-094B-4F1E-9C7F-F3F2DAEAEDBD}" type="sibTrans" cxnId="{3C58026C-D8BB-473F-B5A7-D86310607428}">
      <dgm:prSet/>
      <dgm:spPr/>
      <dgm:t>
        <a:bodyPr/>
        <a:lstStyle/>
        <a:p>
          <a:endParaRPr lang="fr-FR"/>
        </a:p>
      </dgm:t>
    </dgm:pt>
    <dgm:pt modelId="{B55D3C69-F14D-4D28-AC58-127689CA6B86}">
      <dgm:prSet phldr="0"/>
      <dgm:spPr/>
      <dgm:t>
        <a:bodyPr/>
        <a:lstStyle/>
        <a:p>
          <a:pPr rtl="0"/>
          <a:r>
            <a:rPr lang="en-US" b="0" dirty="0">
              <a:solidFill>
                <a:srgbClr val="C00000"/>
              </a:solidFill>
              <a:latin typeface="Abadi Extra Light" panose="020B0204020104020204" pitchFamily="34" charset="0"/>
            </a:rPr>
            <a:t>Les réseaux de neurons </a:t>
          </a:r>
          <a:r>
            <a:rPr lang="en-US" b="0" dirty="0" err="1">
              <a:solidFill>
                <a:srgbClr val="C00000"/>
              </a:solidFill>
              <a:latin typeface="Abadi Extra Light" panose="020B0204020104020204" pitchFamily="34" charset="0"/>
            </a:rPr>
            <a:t>convolutifs</a:t>
          </a:r>
          <a:r>
            <a:rPr lang="en-US" b="0" dirty="0">
              <a:solidFill>
                <a:srgbClr val="C00000"/>
              </a:solidFill>
              <a:latin typeface="Abadi Extra Light" panose="020B0204020104020204" pitchFamily="34" charset="0"/>
            </a:rPr>
            <a:t> (CNN)</a:t>
          </a:r>
        </a:p>
      </dgm:t>
    </dgm:pt>
    <dgm:pt modelId="{76D0A9EF-BB97-4C8A-8277-061BBBC17078}" type="parTrans" cxnId="{171F69AD-A4DA-489E-BA4C-9260F0C2F72C}">
      <dgm:prSet/>
      <dgm:spPr/>
      <dgm:t>
        <a:bodyPr/>
        <a:lstStyle/>
        <a:p>
          <a:endParaRPr lang="fr-FR"/>
        </a:p>
      </dgm:t>
    </dgm:pt>
    <dgm:pt modelId="{5CA5610B-CE4F-4E6E-8A06-4810216C9C11}" type="sibTrans" cxnId="{171F69AD-A4DA-489E-BA4C-9260F0C2F72C}">
      <dgm:prSet/>
      <dgm:spPr/>
      <dgm:t>
        <a:bodyPr/>
        <a:lstStyle/>
        <a:p>
          <a:endParaRPr lang="fr-FR"/>
        </a:p>
      </dgm:t>
    </dgm:pt>
    <dgm:pt modelId="{BA51EB9B-7D17-4219-BFB4-42C85A58B61D}" type="pres">
      <dgm:prSet presAssocID="{02E70B45-6DB0-4A09-88EB-58033CCCA581}" presName="linear" presStyleCnt="0">
        <dgm:presLayoutVars>
          <dgm:dir/>
          <dgm:animLvl val="lvl"/>
          <dgm:resizeHandles val="exact"/>
        </dgm:presLayoutVars>
      </dgm:prSet>
      <dgm:spPr/>
    </dgm:pt>
    <dgm:pt modelId="{BD23FB24-2EA4-4924-8302-F3A1702DDA3C}" type="pres">
      <dgm:prSet presAssocID="{8D3B7F5A-0F11-447F-84EC-C6F92C393C60}" presName="parentLin" presStyleCnt="0"/>
      <dgm:spPr/>
    </dgm:pt>
    <dgm:pt modelId="{C97C5A6F-8E70-4071-AC89-BA19225A2BBC}" type="pres">
      <dgm:prSet presAssocID="{8D3B7F5A-0F11-447F-84EC-C6F92C393C60}" presName="parentLeftMargin" presStyleLbl="node1" presStyleIdx="0" presStyleCnt="4"/>
      <dgm:spPr/>
    </dgm:pt>
    <dgm:pt modelId="{BAA77867-5420-48E7-8938-BF7F65D13CE4}" type="pres">
      <dgm:prSet presAssocID="{8D3B7F5A-0F11-447F-84EC-C6F92C393C60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A75C8687-FFF1-41F9-B281-ACFDD11EFD1B}" type="pres">
      <dgm:prSet presAssocID="{8D3B7F5A-0F11-447F-84EC-C6F92C393C60}" presName="negativeSpace" presStyleCnt="0"/>
      <dgm:spPr/>
    </dgm:pt>
    <dgm:pt modelId="{7335976C-A818-45A9-91F2-F5B3E318D839}" type="pres">
      <dgm:prSet presAssocID="{8D3B7F5A-0F11-447F-84EC-C6F92C393C60}" presName="childText" presStyleLbl="conFgAcc1" presStyleIdx="0" presStyleCnt="4">
        <dgm:presLayoutVars>
          <dgm:bulletEnabled val="1"/>
        </dgm:presLayoutVars>
      </dgm:prSet>
      <dgm:spPr/>
    </dgm:pt>
    <dgm:pt modelId="{3E316F4C-EFC8-449F-8E34-493199236D3A}" type="pres">
      <dgm:prSet presAssocID="{966FB8CF-D6DE-4FDF-AAD5-C6DAA2890387}" presName="spaceBetweenRectangles" presStyleCnt="0"/>
      <dgm:spPr/>
    </dgm:pt>
    <dgm:pt modelId="{2304837E-0B16-44E8-AE04-C9F4798A27B3}" type="pres">
      <dgm:prSet presAssocID="{0E4F82FF-9313-4267-A65E-1E24C2B261C8}" presName="parentLin" presStyleCnt="0"/>
      <dgm:spPr/>
    </dgm:pt>
    <dgm:pt modelId="{B012438E-97FD-472E-8A5B-9B9312FC9F5A}" type="pres">
      <dgm:prSet presAssocID="{0E4F82FF-9313-4267-A65E-1E24C2B261C8}" presName="parentLeftMargin" presStyleLbl="node1" presStyleIdx="0" presStyleCnt="4"/>
      <dgm:spPr/>
    </dgm:pt>
    <dgm:pt modelId="{616427A0-AE08-49C2-9691-E9BD82006648}" type="pres">
      <dgm:prSet presAssocID="{0E4F82FF-9313-4267-A65E-1E24C2B261C8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5B2609E5-7FAA-441B-8DD0-E1E72792EDC7}" type="pres">
      <dgm:prSet presAssocID="{0E4F82FF-9313-4267-A65E-1E24C2B261C8}" presName="negativeSpace" presStyleCnt="0"/>
      <dgm:spPr/>
    </dgm:pt>
    <dgm:pt modelId="{B9FDAC5F-3CD0-4FC8-A7CB-FC0C2FE1E73E}" type="pres">
      <dgm:prSet presAssocID="{0E4F82FF-9313-4267-A65E-1E24C2B261C8}" presName="childText" presStyleLbl="conFgAcc1" presStyleIdx="1" presStyleCnt="4">
        <dgm:presLayoutVars>
          <dgm:bulletEnabled val="1"/>
        </dgm:presLayoutVars>
      </dgm:prSet>
      <dgm:spPr/>
    </dgm:pt>
    <dgm:pt modelId="{196694A8-70DE-4D36-8958-C7A6DCB53687}" type="pres">
      <dgm:prSet presAssocID="{A21DAAA4-4FFC-4962-A36C-5E1F33049D12}" presName="spaceBetweenRectangles" presStyleCnt="0"/>
      <dgm:spPr/>
    </dgm:pt>
    <dgm:pt modelId="{A387CD9E-CC99-49B1-B923-E678BA179F6D}" type="pres">
      <dgm:prSet presAssocID="{A11A7566-F3BA-4D1E-ABB0-7953F70F7D6A}" presName="parentLin" presStyleCnt="0"/>
      <dgm:spPr/>
    </dgm:pt>
    <dgm:pt modelId="{24C43800-4A01-4497-9A4B-9CC8799A87C5}" type="pres">
      <dgm:prSet presAssocID="{A11A7566-F3BA-4D1E-ABB0-7953F70F7D6A}" presName="parentLeftMargin" presStyleLbl="node1" presStyleIdx="1" presStyleCnt="4"/>
      <dgm:spPr/>
    </dgm:pt>
    <dgm:pt modelId="{26771619-8EF6-48CA-807D-85FD42C281A5}" type="pres">
      <dgm:prSet presAssocID="{A11A7566-F3BA-4D1E-ABB0-7953F70F7D6A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751A013C-3AE0-4B27-A65D-E495EB397BFF}" type="pres">
      <dgm:prSet presAssocID="{A11A7566-F3BA-4D1E-ABB0-7953F70F7D6A}" presName="negativeSpace" presStyleCnt="0"/>
      <dgm:spPr/>
    </dgm:pt>
    <dgm:pt modelId="{0F922F78-C5C9-41B4-A2C7-F0042622C9BB}" type="pres">
      <dgm:prSet presAssocID="{A11A7566-F3BA-4D1E-ABB0-7953F70F7D6A}" presName="childText" presStyleLbl="conFgAcc1" presStyleIdx="2" presStyleCnt="4">
        <dgm:presLayoutVars>
          <dgm:bulletEnabled val="1"/>
        </dgm:presLayoutVars>
      </dgm:prSet>
      <dgm:spPr/>
    </dgm:pt>
    <dgm:pt modelId="{96A25D04-8509-492D-88D3-93850E05948C}" type="pres">
      <dgm:prSet presAssocID="{93AD9721-98C7-411F-BB9C-4C7AFAA21F84}" presName="spaceBetweenRectangles" presStyleCnt="0"/>
      <dgm:spPr/>
    </dgm:pt>
    <dgm:pt modelId="{DE72ABB4-63E6-4207-92B3-38D0E8856B30}" type="pres">
      <dgm:prSet presAssocID="{6D37033A-EFD1-404C-8DCD-4B546F58F88F}" presName="parentLin" presStyleCnt="0"/>
      <dgm:spPr/>
    </dgm:pt>
    <dgm:pt modelId="{3C2068AC-E65F-44B9-93F8-713C5C46F4DA}" type="pres">
      <dgm:prSet presAssocID="{6D37033A-EFD1-404C-8DCD-4B546F58F88F}" presName="parentLeftMargin" presStyleLbl="node1" presStyleIdx="2" presStyleCnt="4"/>
      <dgm:spPr/>
    </dgm:pt>
    <dgm:pt modelId="{8B46E5FA-0F50-470F-A1D4-03D8969D0202}" type="pres">
      <dgm:prSet presAssocID="{6D37033A-EFD1-404C-8DCD-4B546F58F88F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B8CD228F-2AB6-4331-BBD6-519344F39F81}" type="pres">
      <dgm:prSet presAssocID="{6D37033A-EFD1-404C-8DCD-4B546F58F88F}" presName="negativeSpace" presStyleCnt="0"/>
      <dgm:spPr/>
    </dgm:pt>
    <dgm:pt modelId="{489426E1-45BD-4FDB-8FC7-BDDA8B6DCA66}" type="pres">
      <dgm:prSet presAssocID="{6D37033A-EFD1-404C-8DCD-4B546F58F88F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8154002D-96DB-47E6-A0E7-BFAC159E4EC1}" type="presOf" srcId="{89E1BA53-C389-4CBF-B5DF-73281A08B887}" destId="{B9FDAC5F-3CD0-4FC8-A7CB-FC0C2FE1E73E}" srcOrd="0" destOrd="0" presId="urn:microsoft.com/office/officeart/2005/8/layout/list1"/>
    <dgm:cxn modelId="{55E35D32-0A51-490D-937B-7EA888CD00BA}" type="presOf" srcId="{6D37033A-EFD1-404C-8DCD-4B546F58F88F}" destId="{8B46E5FA-0F50-470F-A1D4-03D8969D0202}" srcOrd="1" destOrd="0" presId="urn:microsoft.com/office/officeart/2005/8/layout/list1"/>
    <dgm:cxn modelId="{CDFADC3D-E63D-414E-A47B-1DC78367EC05}" type="presOf" srcId="{0E4F82FF-9313-4267-A65E-1E24C2B261C8}" destId="{B012438E-97FD-472E-8A5B-9B9312FC9F5A}" srcOrd="0" destOrd="0" presId="urn:microsoft.com/office/officeart/2005/8/layout/list1"/>
    <dgm:cxn modelId="{A5CCC440-8810-4665-8A5B-D37563FEA962}" type="presOf" srcId="{D1A8A82A-639B-4315-8394-E1E08511D858}" destId="{B9FDAC5F-3CD0-4FC8-A7CB-FC0C2FE1E73E}" srcOrd="0" destOrd="1" presId="urn:microsoft.com/office/officeart/2005/8/layout/list1"/>
    <dgm:cxn modelId="{0FC3F05C-1608-4800-8F07-2AEE6BCDFD4F}" type="presOf" srcId="{6D37033A-EFD1-404C-8DCD-4B546F58F88F}" destId="{3C2068AC-E65F-44B9-93F8-713C5C46F4DA}" srcOrd="0" destOrd="0" presId="urn:microsoft.com/office/officeart/2005/8/layout/list1"/>
    <dgm:cxn modelId="{B60F0866-80B4-45F3-AB7B-546AC4FC34AB}" type="presOf" srcId="{8D3B7F5A-0F11-447F-84EC-C6F92C393C60}" destId="{BAA77867-5420-48E7-8938-BF7F65D13CE4}" srcOrd="1" destOrd="0" presId="urn:microsoft.com/office/officeart/2005/8/layout/list1"/>
    <dgm:cxn modelId="{13687266-30B4-41A3-9AF2-DA113D2814C8}" type="presOf" srcId="{A11A7566-F3BA-4D1E-ABB0-7953F70F7D6A}" destId="{24C43800-4A01-4497-9A4B-9CC8799A87C5}" srcOrd="0" destOrd="0" presId="urn:microsoft.com/office/officeart/2005/8/layout/list1"/>
    <dgm:cxn modelId="{7772554A-B31C-49BC-9D46-A2C623A8C893}" srcId="{0E4F82FF-9313-4267-A65E-1E24C2B261C8}" destId="{89E1BA53-C389-4CBF-B5DF-73281A08B887}" srcOrd="0" destOrd="0" parTransId="{BF9A96AD-4C11-477B-BB86-2FEC398282E0}" sibTransId="{BD832CB6-8D3F-4D44-AA5B-0AF04230BEEA}"/>
    <dgm:cxn modelId="{E233666B-EDC6-444A-9087-4118FBB81C68}" srcId="{02E70B45-6DB0-4A09-88EB-58033CCCA581}" destId="{0E4F82FF-9313-4267-A65E-1E24C2B261C8}" srcOrd="1" destOrd="0" parTransId="{7C54BC36-F785-4215-8227-BE79B4160E07}" sibTransId="{A21DAAA4-4FFC-4962-A36C-5E1F33049D12}"/>
    <dgm:cxn modelId="{3C58026C-D8BB-473F-B5A7-D86310607428}" srcId="{0E4F82FF-9313-4267-A65E-1E24C2B261C8}" destId="{D1A8A82A-639B-4315-8394-E1E08511D858}" srcOrd="1" destOrd="0" parTransId="{B6A6848B-3F73-48C9-B5DC-C3D416A41A05}" sibTransId="{230BB011-094B-4F1E-9C7F-F3F2DAEAEDBD}"/>
    <dgm:cxn modelId="{4FE8589A-4A17-4952-9E0F-82B747E6A1B4}" srcId="{02E70B45-6DB0-4A09-88EB-58033CCCA581}" destId="{8D3B7F5A-0F11-447F-84EC-C6F92C393C60}" srcOrd="0" destOrd="0" parTransId="{FA2A2CE8-1003-4C0A-BDC7-E373AFF53235}" sibTransId="{966FB8CF-D6DE-4FDF-AAD5-C6DAA2890387}"/>
    <dgm:cxn modelId="{15BEB49C-40CF-49B8-8128-751AAE5042D1}" type="presOf" srcId="{02E70B45-6DB0-4A09-88EB-58033CCCA581}" destId="{BA51EB9B-7D17-4219-BFB4-42C85A58B61D}" srcOrd="0" destOrd="0" presId="urn:microsoft.com/office/officeart/2005/8/layout/list1"/>
    <dgm:cxn modelId="{8A528DA6-0643-4119-8A09-95AA95C9BE98}" type="presOf" srcId="{A11A7566-F3BA-4D1E-ABB0-7953F70F7D6A}" destId="{26771619-8EF6-48CA-807D-85FD42C281A5}" srcOrd="1" destOrd="0" presId="urn:microsoft.com/office/officeart/2005/8/layout/list1"/>
    <dgm:cxn modelId="{171F69AD-A4DA-489E-BA4C-9260F0C2F72C}" srcId="{0E4F82FF-9313-4267-A65E-1E24C2B261C8}" destId="{B55D3C69-F14D-4D28-AC58-127689CA6B86}" srcOrd="2" destOrd="0" parTransId="{76D0A9EF-BB97-4C8A-8277-061BBBC17078}" sibTransId="{5CA5610B-CE4F-4E6E-8A06-4810216C9C11}"/>
    <dgm:cxn modelId="{EB5B70B7-5D5F-4B0A-A511-4C2A2B741978}" type="presOf" srcId="{8D3B7F5A-0F11-447F-84EC-C6F92C393C60}" destId="{C97C5A6F-8E70-4071-AC89-BA19225A2BBC}" srcOrd="0" destOrd="0" presId="urn:microsoft.com/office/officeart/2005/8/layout/list1"/>
    <dgm:cxn modelId="{1598FDC5-FD5B-4185-8018-AFE88BB6E110}" srcId="{02E70B45-6DB0-4A09-88EB-58033CCCA581}" destId="{A11A7566-F3BA-4D1E-ABB0-7953F70F7D6A}" srcOrd="2" destOrd="0" parTransId="{51730B50-E65B-44B9-8A48-BF8466F2E887}" sibTransId="{93AD9721-98C7-411F-BB9C-4C7AFAA21F84}"/>
    <dgm:cxn modelId="{1941C7CD-1B32-4C79-9FF6-13A33ECD632C}" srcId="{02E70B45-6DB0-4A09-88EB-58033CCCA581}" destId="{6D37033A-EFD1-404C-8DCD-4B546F58F88F}" srcOrd="3" destOrd="0" parTransId="{0605CDE1-99E9-4EC9-BC64-CD60C7ABA9E7}" sibTransId="{20AB3E47-AE23-4E30-95C2-9BA635953A2A}"/>
    <dgm:cxn modelId="{1744C0E7-89F6-4F6F-8C9E-935C7865D886}" type="presOf" srcId="{B55D3C69-F14D-4D28-AC58-127689CA6B86}" destId="{B9FDAC5F-3CD0-4FC8-A7CB-FC0C2FE1E73E}" srcOrd="0" destOrd="2" presId="urn:microsoft.com/office/officeart/2005/8/layout/list1"/>
    <dgm:cxn modelId="{71A71CF3-B190-4633-BD52-5E3776E54EA5}" type="presOf" srcId="{0E4F82FF-9313-4267-A65E-1E24C2B261C8}" destId="{616427A0-AE08-49C2-9691-E9BD82006648}" srcOrd="1" destOrd="0" presId="urn:microsoft.com/office/officeart/2005/8/layout/list1"/>
    <dgm:cxn modelId="{7E6397D0-5221-4306-B28E-3F96069C2A27}" type="presParOf" srcId="{BA51EB9B-7D17-4219-BFB4-42C85A58B61D}" destId="{BD23FB24-2EA4-4924-8302-F3A1702DDA3C}" srcOrd="0" destOrd="0" presId="urn:microsoft.com/office/officeart/2005/8/layout/list1"/>
    <dgm:cxn modelId="{4DBE77A3-7ED6-4D6E-8929-7B7D66ABBF8C}" type="presParOf" srcId="{BD23FB24-2EA4-4924-8302-F3A1702DDA3C}" destId="{C97C5A6F-8E70-4071-AC89-BA19225A2BBC}" srcOrd="0" destOrd="0" presId="urn:microsoft.com/office/officeart/2005/8/layout/list1"/>
    <dgm:cxn modelId="{B3C7ED25-4207-4BF6-9A80-EFF36017F984}" type="presParOf" srcId="{BD23FB24-2EA4-4924-8302-F3A1702DDA3C}" destId="{BAA77867-5420-48E7-8938-BF7F65D13CE4}" srcOrd="1" destOrd="0" presId="urn:microsoft.com/office/officeart/2005/8/layout/list1"/>
    <dgm:cxn modelId="{9A2E64EC-1A27-43EC-A4F1-371358E68CBA}" type="presParOf" srcId="{BA51EB9B-7D17-4219-BFB4-42C85A58B61D}" destId="{A75C8687-FFF1-41F9-B281-ACFDD11EFD1B}" srcOrd="1" destOrd="0" presId="urn:microsoft.com/office/officeart/2005/8/layout/list1"/>
    <dgm:cxn modelId="{C8F33AEC-1155-4F23-A106-CECAAB945C77}" type="presParOf" srcId="{BA51EB9B-7D17-4219-BFB4-42C85A58B61D}" destId="{7335976C-A818-45A9-91F2-F5B3E318D839}" srcOrd="2" destOrd="0" presId="urn:microsoft.com/office/officeart/2005/8/layout/list1"/>
    <dgm:cxn modelId="{697772D5-2811-4569-83F6-50D7210553B0}" type="presParOf" srcId="{BA51EB9B-7D17-4219-BFB4-42C85A58B61D}" destId="{3E316F4C-EFC8-449F-8E34-493199236D3A}" srcOrd="3" destOrd="0" presId="urn:microsoft.com/office/officeart/2005/8/layout/list1"/>
    <dgm:cxn modelId="{1B1E42ED-4AC5-4B96-9CC1-11DAA4563AE3}" type="presParOf" srcId="{BA51EB9B-7D17-4219-BFB4-42C85A58B61D}" destId="{2304837E-0B16-44E8-AE04-C9F4798A27B3}" srcOrd="4" destOrd="0" presId="urn:microsoft.com/office/officeart/2005/8/layout/list1"/>
    <dgm:cxn modelId="{43024CE7-72F1-42E3-A0F5-8893AD17C548}" type="presParOf" srcId="{2304837E-0B16-44E8-AE04-C9F4798A27B3}" destId="{B012438E-97FD-472E-8A5B-9B9312FC9F5A}" srcOrd="0" destOrd="0" presId="urn:microsoft.com/office/officeart/2005/8/layout/list1"/>
    <dgm:cxn modelId="{9B2A7726-145F-4B79-8769-D21D7BAE104F}" type="presParOf" srcId="{2304837E-0B16-44E8-AE04-C9F4798A27B3}" destId="{616427A0-AE08-49C2-9691-E9BD82006648}" srcOrd="1" destOrd="0" presId="urn:microsoft.com/office/officeart/2005/8/layout/list1"/>
    <dgm:cxn modelId="{DD947FCF-C416-4270-BBFA-E7B670FCE489}" type="presParOf" srcId="{BA51EB9B-7D17-4219-BFB4-42C85A58B61D}" destId="{5B2609E5-7FAA-441B-8DD0-E1E72792EDC7}" srcOrd="5" destOrd="0" presId="urn:microsoft.com/office/officeart/2005/8/layout/list1"/>
    <dgm:cxn modelId="{77145CF8-08F9-437F-B87A-00DA2B56DE66}" type="presParOf" srcId="{BA51EB9B-7D17-4219-BFB4-42C85A58B61D}" destId="{B9FDAC5F-3CD0-4FC8-A7CB-FC0C2FE1E73E}" srcOrd="6" destOrd="0" presId="urn:microsoft.com/office/officeart/2005/8/layout/list1"/>
    <dgm:cxn modelId="{DCD5E5D1-F86D-4A26-AF3B-4B616604B20E}" type="presParOf" srcId="{BA51EB9B-7D17-4219-BFB4-42C85A58B61D}" destId="{196694A8-70DE-4D36-8958-C7A6DCB53687}" srcOrd="7" destOrd="0" presId="urn:microsoft.com/office/officeart/2005/8/layout/list1"/>
    <dgm:cxn modelId="{1E57DAA5-B119-4F5B-9D2A-9442E98D7310}" type="presParOf" srcId="{BA51EB9B-7D17-4219-BFB4-42C85A58B61D}" destId="{A387CD9E-CC99-49B1-B923-E678BA179F6D}" srcOrd="8" destOrd="0" presId="urn:microsoft.com/office/officeart/2005/8/layout/list1"/>
    <dgm:cxn modelId="{B5502C1C-6BFD-4370-8692-5D0F212B45C4}" type="presParOf" srcId="{A387CD9E-CC99-49B1-B923-E678BA179F6D}" destId="{24C43800-4A01-4497-9A4B-9CC8799A87C5}" srcOrd="0" destOrd="0" presId="urn:microsoft.com/office/officeart/2005/8/layout/list1"/>
    <dgm:cxn modelId="{6AED8881-4309-49A1-BA59-DA96DA02D360}" type="presParOf" srcId="{A387CD9E-CC99-49B1-B923-E678BA179F6D}" destId="{26771619-8EF6-48CA-807D-85FD42C281A5}" srcOrd="1" destOrd="0" presId="urn:microsoft.com/office/officeart/2005/8/layout/list1"/>
    <dgm:cxn modelId="{021A868A-9587-4E45-A042-B4F5D5BBCC9D}" type="presParOf" srcId="{BA51EB9B-7D17-4219-BFB4-42C85A58B61D}" destId="{751A013C-3AE0-4B27-A65D-E495EB397BFF}" srcOrd="9" destOrd="0" presId="urn:microsoft.com/office/officeart/2005/8/layout/list1"/>
    <dgm:cxn modelId="{EAF26AA3-0A26-490D-A0CE-7AFA1DC1657A}" type="presParOf" srcId="{BA51EB9B-7D17-4219-BFB4-42C85A58B61D}" destId="{0F922F78-C5C9-41B4-A2C7-F0042622C9BB}" srcOrd="10" destOrd="0" presId="urn:microsoft.com/office/officeart/2005/8/layout/list1"/>
    <dgm:cxn modelId="{27CC737F-6169-48EC-94AA-6D3690B3D4D1}" type="presParOf" srcId="{BA51EB9B-7D17-4219-BFB4-42C85A58B61D}" destId="{96A25D04-8509-492D-88D3-93850E05948C}" srcOrd="11" destOrd="0" presId="urn:microsoft.com/office/officeart/2005/8/layout/list1"/>
    <dgm:cxn modelId="{60EE1F47-A2E8-4380-BA64-41982DACFC5B}" type="presParOf" srcId="{BA51EB9B-7D17-4219-BFB4-42C85A58B61D}" destId="{DE72ABB4-63E6-4207-92B3-38D0E8856B30}" srcOrd="12" destOrd="0" presId="urn:microsoft.com/office/officeart/2005/8/layout/list1"/>
    <dgm:cxn modelId="{B4E8670C-5EC9-4C08-A005-1F3B83CA2178}" type="presParOf" srcId="{DE72ABB4-63E6-4207-92B3-38D0E8856B30}" destId="{3C2068AC-E65F-44B9-93F8-713C5C46F4DA}" srcOrd="0" destOrd="0" presId="urn:microsoft.com/office/officeart/2005/8/layout/list1"/>
    <dgm:cxn modelId="{708435A1-54DD-4D9F-AA4A-35E7ED325B15}" type="presParOf" srcId="{DE72ABB4-63E6-4207-92B3-38D0E8856B30}" destId="{8B46E5FA-0F50-470F-A1D4-03D8969D0202}" srcOrd="1" destOrd="0" presId="urn:microsoft.com/office/officeart/2005/8/layout/list1"/>
    <dgm:cxn modelId="{285D4776-3553-4660-B764-B3E0099E74C3}" type="presParOf" srcId="{BA51EB9B-7D17-4219-BFB4-42C85A58B61D}" destId="{B8CD228F-2AB6-4331-BBD6-519344F39F81}" srcOrd="13" destOrd="0" presId="urn:microsoft.com/office/officeart/2005/8/layout/list1"/>
    <dgm:cxn modelId="{A3EB5A44-9941-4FC6-A284-7065F0A84976}" type="presParOf" srcId="{BA51EB9B-7D17-4219-BFB4-42C85A58B61D}" destId="{489426E1-45BD-4FDB-8FC7-BDDA8B6DCA66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02E70B45-6DB0-4A09-88EB-58033CCCA581}" type="doc">
      <dgm:prSet loTypeId="urn:microsoft.com/office/officeart/2005/8/layout/list1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0E4F82FF-9313-4267-A65E-1E24C2B261C8}">
      <dgm:prSet phldr="0" custT="1"/>
      <dgm:spPr/>
      <dgm:t>
        <a:bodyPr/>
        <a:lstStyle/>
        <a:p>
          <a:pPr rtl="0"/>
          <a:r>
            <a:rPr lang="en-US" sz="2400" b="0" dirty="0">
              <a:latin typeface="Abadi Extra Light" panose="020B0204020104020204" pitchFamily="34" charset="0"/>
            </a:rPr>
            <a:t>Les réseaux de </a:t>
          </a:r>
          <a:r>
            <a:rPr lang="en-US" sz="2400" b="0" dirty="0" err="1">
              <a:latin typeface="Abadi Extra Light" panose="020B0204020104020204" pitchFamily="34" charset="0"/>
            </a:rPr>
            <a:t>neurones</a:t>
          </a:r>
          <a:endParaRPr lang="en-US" sz="2400" b="0" dirty="0">
            <a:solidFill>
              <a:schemeClr val="bg1"/>
            </a:solidFill>
            <a:latin typeface="Abadi Extra Light" panose="020B0204020104020204" pitchFamily="34" charset="0"/>
          </a:endParaRPr>
        </a:p>
      </dgm:t>
    </dgm:pt>
    <dgm:pt modelId="{7C54BC36-F785-4215-8227-BE79B4160E07}" type="parTrans" cxnId="{E233666B-EDC6-444A-9087-4118FBB81C68}">
      <dgm:prSet/>
      <dgm:spPr/>
      <dgm:t>
        <a:bodyPr/>
        <a:lstStyle/>
        <a:p>
          <a:endParaRPr lang="fr-FR"/>
        </a:p>
      </dgm:t>
    </dgm:pt>
    <dgm:pt modelId="{A21DAAA4-4FFC-4962-A36C-5E1F33049D12}" type="sibTrans" cxnId="{E233666B-EDC6-444A-9087-4118FBB81C68}">
      <dgm:prSet/>
      <dgm:spPr/>
      <dgm:t>
        <a:bodyPr/>
        <a:lstStyle/>
        <a:p>
          <a:endParaRPr lang="fr-FR"/>
        </a:p>
      </dgm:t>
    </dgm:pt>
    <dgm:pt modelId="{6D37033A-EFD1-404C-8DCD-4B546F58F88F}">
      <dgm:prSet phldr="0" custT="1"/>
      <dgm:spPr/>
      <dgm:t>
        <a:bodyPr/>
        <a:lstStyle/>
        <a:p>
          <a:pPr rtl="0"/>
          <a:r>
            <a:rPr lang="fr-FR" sz="2400" b="0" dirty="0">
              <a:solidFill>
                <a:schemeClr val="bg1"/>
              </a:solidFill>
              <a:latin typeface="Abadi Extra Light" panose="020B0204020104020204" pitchFamily="34" charset="0"/>
            </a:rPr>
            <a:t>Application en vision par ordinateur</a:t>
          </a:r>
        </a:p>
      </dgm:t>
    </dgm:pt>
    <dgm:pt modelId="{0605CDE1-99E9-4EC9-BC64-CD60C7ABA9E7}" type="parTrans" cxnId="{1941C7CD-1B32-4C79-9FF6-13A33ECD632C}">
      <dgm:prSet/>
      <dgm:spPr/>
      <dgm:t>
        <a:bodyPr/>
        <a:lstStyle/>
        <a:p>
          <a:endParaRPr lang="fr-FR"/>
        </a:p>
      </dgm:t>
    </dgm:pt>
    <dgm:pt modelId="{20AB3E47-AE23-4E30-95C2-9BA635953A2A}" type="sibTrans" cxnId="{1941C7CD-1B32-4C79-9FF6-13A33ECD632C}">
      <dgm:prSet/>
      <dgm:spPr/>
      <dgm:t>
        <a:bodyPr/>
        <a:lstStyle/>
        <a:p>
          <a:endParaRPr lang="fr-FR"/>
        </a:p>
      </dgm:t>
    </dgm:pt>
    <dgm:pt modelId="{A11A7566-F3BA-4D1E-ABB0-7953F70F7D6A}">
      <dgm:prSet phldr="0" custT="1"/>
      <dgm:spPr/>
      <dgm:t>
        <a:bodyPr/>
        <a:lstStyle/>
        <a:p>
          <a:r>
            <a:rPr lang="en-US" sz="2400" b="0" dirty="0">
              <a:solidFill>
                <a:schemeClr val="bg1"/>
              </a:solidFill>
              <a:latin typeface="Abadi Extra Light" panose="020B0204020104020204" pitchFamily="34" charset="0"/>
            </a:rPr>
            <a:t>Dissection d’un CNN</a:t>
          </a:r>
        </a:p>
      </dgm:t>
    </dgm:pt>
    <dgm:pt modelId="{51730B50-E65B-44B9-8A48-BF8466F2E887}" type="parTrans" cxnId="{1598FDC5-FD5B-4185-8018-AFE88BB6E110}">
      <dgm:prSet/>
      <dgm:spPr/>
      <dgm:t>
        <a:bodyPr/>
        <a:lstStyle/>
        <a:p>
          <a:endParaRPr lang="fr-FR"/>
        </a:p>
      </dgm:t>
    </dgm:pt>
    <dgm:pt modelId="{93AD9721-98C7-411F-BB9C-4C7AFAA21F84}" type="sibTrans" cxnId="{1598FDC5-FD5B-4185-8018-AFE88BB6E110}">
      <dgm:prSet/>
      <dgm:spPr/>
      <dgm:t>
        <a:bodyPr/>
        <a:lstStyle/>
        <a:p>
          <a:endParaRPr lang="fr-FR"/>
        </a:p>
      </dgm:t>
    </dgm:pt>
    <dgm:pt modelId="{8D3B7F5A-0F11-447F-84EC-C6F92C393C60}">
      <dgm:prSet phldr="0" custT="1"/>
      <dgm:spPr/>
      <dgm:t>
        <a:bodyPr/>
        <a:lstStyle/>
        <a:p>
          <a:pPr rtl="0"/>
          <a:r>
            <a:rPr lang="en-US" sz="2400" b="0" dirty="0" err="1">
              <a:solidFill>
                <a:schemeClr val="bg1"/>
              </a:solidFill>
              <a:latin typeface="Abadi Extra Light" panose="020B0204020104020204" pitchFamily="34" charset="0"/>
            </a:rPr>
            <a:t>L’intelligence</a:t>
          </a:r>
          <a:r>
            <a:rPr lang="en-US" sz="2400" b="0" dirty="0">
              <a:solidFill>
                <a:schemeClr val="bg1"/>
              </a:solidFill>
              <a:latin typeface="Abadi Extra Light" panose="020B0204020104020204" pitchFamily="34" charset="0"/>
            </a:rPr>
            <a:t> </a:t>
          </a:r>
          <a:r>
            <a:rPr lang="en-US" sz="2400" b="0" dirty="0" err="1">
              <a:solidFill>
                <a:schemeClr val="bg1"/>
              </a:solidFill>
              <a:latin typeface="Abadi Extra Light" panose="020B0204020104020204" pitchFamily="34" charset="0"/>
            </a:rPr>
            <a:t>artificielle</a:t>
          </a:r>
          <a:r>
            <a:rPr lang="en-US" sz="2400" b="0" dirty="0">
              <a:solidFill>
                <a:schemeClr val="bg1"/>
              </a:solidFill>
              <a:latin typeface="Abadi Extra Light" panose="020B0204020104020204" pitchFamily="34" charset="0"/>
            </a:rPr>
            <a:t> et </a:t>
          </a:r>
          <a:r>
            <a:rPr lang="en-US" sz="2400" b="0" dirty="0" err="1">
              <a:solidFill>
                <a:schemeClr val="bg1"/>
              </a:solidFill>
              <a:latin typeface="Abadi Extra Light" panose="020B0204020104020204" pitchFamily="34" charset="0"/>
            </a:rPr>
            <a:t>l’apprentissage</a:t>
          </a:r>
          <a:r>
            <a:rPr lang="en-US" sz="2400" b="0" dirty="0">
              <a:solidFill>
                <a:schemeClr val="bg1"/>
              </a:solidFill>
              <a:latin typeface="Abadi Extra Light" panose="020B0204020104020204" pitchFamily="34" charset="0"/>
            </a:rPr>
            <a:t> </a:t>
          </a:r>
          <a:r>
            <a:rPr lang="en-US" sz="2400" b="0" dirty="0" err="1">
              <a:solidFill>
                <a:schemeClr val="bg1"/>
              </a:solidFill>
              <a:latin typeface="Abadi Extra Light" panose="020B0204020104020204" pitchFamily="34" charset="0"/>
            </a:rPr>
            <a:t>automatique</a:t>
          </a:r>
          <a:endParaRPr lang="en-US" sz="2400" b="0" dirty="0">
            <a:solidFill>
              <a:schemeClr val="bg1"/>
            </a:solidFill>
            <a:latin typeface="Abadi Extra Light" panose="020B0204020104020204" pitchFamily="34" charset="0"/>
          </a:endParaRPr>
        </a:p>
      </dgm:t>
    </dgm:pt>
    <dgm:pt modelId="{FA2A2CE8-1003-4C0A-BDC7-E373AFF53235}" type="parTrans" cxnId="{4FE8589A-4A17-4952-9E0F-82B747E6A1B4}">
      <dgm:prSet/>
      <dgm:spPr/>
      <dgm:t>
        <a:bodyPr/>
        <a:lstStyle/>
        <a:p>
          <a:endParaRPr lang="fr-FR"/>
        </a:p>
      </dgm:t>
    </dgm:pt>
    <dgm:pt modelId="{966FB8CF-D6DE-4FDF-AAD5-C6DAA2890387}" type="sibTrans" cxnId="{4FE8589A-4A17-4952-9E0F-82B747E6A1B4}">
      <dgm:prSet/>
      <dgm:spPr/>
      <dgm:t>
        <a:bodyPr/>
        <a:lstStyle/>
        <a:p>
          <a:endParaRPr lang="fr-FR"/>
        </a:p>
      </dgm:t>
    </dgm:pt>
    <dgm:pt modelId="{F25B6573-C94C-4A52-A19C-196A551530C3}">
      <dgm:prSet phldr="0" custT="1"/>
      <dgm:spPr/>
      <dgm:t>
        <a:bodyPr/>
        <a:lstStyle/>
        <a:p>
          <a:r>
            <a:rPr lang="en-US" sz="2400" b="0" dirty="0">
              <a:solidFill>
                <a:srgbClr val="C00000"/>
              </a:solidFill>
              <a:latin typeface="Abadi Extra Light" panose="020B0204020104020204" pitchFamily="34" charset="0"/>
            </a:rPr>
            <a:t>Les </a:t>
          </a:r>
          <a:r>
            <a:rPr lang="en-US" sz="2400" b="0" dirty="0" err="1">
              <a:solidFill>
                <a:srgbClr val="C00000"/>
              </a:solidFill>
              <a:latin typeface="Abadi Extra Light" panose="020B0204020104020204" pitchFamily="34" charset="0"/>
            </a:rPr>
            <a:t>briques</a:t>
          </a:r>
          <a:r>
            <a:rPr lang="en-US" sz="2400" b="0" dirty="0">
              <a:solidFill>
                <a:srgbClr val="C00000"/>
              </a:solidFill>
              <a:latin typeface="Abadi Extra Light" panose="020B0204020104020204" pitchFamily="34" charset="0"/>
            </a:rPr>
            <a:t> </a:t>
          </a:r>
          <a:r>
            <a:rPr lang="en-US" sz="2400" b="0" dirty="0" err="1">
              <a:solidFill>
                <a:srgbClr val="C00000"/>
              </a:solidFill>
              <a:latin typeface="Abadi Extra Light" panose="020B0204020104020204" pitchFamily="34" charset="0"/>
            </a:rPr>
            <a:t>élémentaires</a:t>
          </a:r>
          <a:endParaRPr lang="en-US" sz="2400" b="0" dirty="0">
            <a:solidFill>
              <a:srgbClr val="C00000"/>
            </a:solidFill>
            <a:latin typeface="Abadi Extra Light" panose="020B0204020104020204" pitchFamily="34" charset="0"/>
          </a:endParaRPr>
        </a:p>
      </dgm:t>
    </dgm:pt>
    <dgm:pt modelId="{446D416A-2BFC-477F-90B4-35E1F80AE3BA}" type="parTrans" cxnId="{D768B0D3-2CFC-48C3-BA0B-19F9117F8553}">
      <dgm:prSet/>
      <dgm:spPr/>
    </dgm:pt>
    <dgm:pt modelId="{74ED8216-35DA-4F12-B9CA-1F1A8D231B99}" type="sibTrans" cxnId="{D768B0D3-2CFC-48C3-BA0B-19F9117F8553}">
      <dgm:prSet/>
      <dgm:spPr/>
    </dgm:pt>
    <dgm:pt modelId="{8D960ED0-E80A-4806-B19D-411DAA49D609}">
      <dgm:prSet phldr="0" custT="1"/>
      <dgm:spPr/>
      <dgm:t>
        <a:bodyPr/>
        <a:lstStyle/>
        <a:p>
          <a:r>
            <a:rPr lang="en-US" sz="2400" b="0" dirty="0">
              <a:solidFill>
                <a:schemeClr val="tx1"/>
              </a:solidFill>
              <a:latin typeface="Abadi Extra Light" panose="020B0204020104020204" pitchFamily="34" charset="0"/>
            </a:rPr>
            <a:t>Architectures </a:t>
          </a:r>
          <a:r>
            <a:rPr lang="en-US" sz="2400" b="0" dirty="0" err="1">
              <a:solidFill>
                <a:schemeClr val="tx1"/>
              </a:solidFill>
              <a:latin typeface="Abadi Extra Light" panose="020B0204020104020204" pitchFamily="34" charset="0"/>
            </a:rPr>
            <a:t>typiques</a:t>
          </a:r>
          <a:endParaRPr lang="en-US" sz="2400" b="0" dirty="0">
            <a:solidFill>
              <a:schemeClr val="tx1"/>
            </a:solidFill>
            <a:latin typeface="Abadi Extra Light" panose="020B0204020104020204" pitchFamily="34" charset="0"/>
          </a:endParaRPr>
        </a:p>
      </dgm:t>
    </dgm:pt>
    <dgm:pt modelId="{09460E88-E187-4A74-98AD-9D2F982043EF}" type="parTrans" cxnId="{F67AB533-BB2E-4B7F-BC3D-2C85B3B84F88}">
      <dgm:prSet/>
      <dgm:spPr/>
    </dgm:pt>
    <dgm:pt modelId="{1F41EBE3-47ED-4ABE-A111-330345AF303C}" type="sibTrans" cxnId="{F67AB533-BB2E-4B7F-BC3D-2C85B3B84F88}">
      <dgm:prSet/>
      <dgm:spPr/>
    </dgm:pt>
    <dgm:pt modelId="{3B996161-6E27-4754-8E4B-BBFC68A05F59}">
      <dgm:prSet phldr="0" custT="1"/>
      <dgm:spPr/>
      <dgm:t>
        <a:bodyPr/>
        <a:lstStyle/>
        <a:p>
          <a:r>
            <a:rPr lang="en-US" sz="2400" b="0" dirty="0" err="1">
              <a:solidFill>
                <a:schemeClr val="tx1"/>
              </a:solidFill>
              <a:latin typeface="Abadi Extra Light" panose="020B0204020104020204" pitchFamily="34" charset="0"/>
            </a:rPr>
            <a:t>Entrainement</a:t>
          </a:r>
          <a:r>
            <a:rPr lang="en-US" sz="2400" b="0" dirty="0">
              <a:solidFill>
                <a:schemeClr val="tx1"/>
              </a:solidFill>
              <a:latin typeface="Abadi Extra Light" panose="020B0204020104020204" pitchFamily="34" charset="0"/>
            </a:rPr>
            <a:t> d’un </a:t>
          </a:r>
          <a:r>
            <a:rPr lang="en-US" sz="2400" b="0" dirty="0" err="1">
              <a:solidFill>
                <a:schemeClr val="tx1"/>
              </a:solidFill>
              <a:latin typeface="Abadi Extra Light" panose="020B0204020104020204" pitchFamily="34" charset="0"/>
            </a:rPr>
            <a:t>modèle</a:t>
          </a:r>
          <a:endParaRPr lang="en-US" sz="2400" b="0" dirty="0">
            <a:solidFill>
              <a:schemeClr val="tx1"/>
            </a:solidFill>
            <a:latin typeface="Abadi Extra Light" panose="020B0204020104020204" pitchFamily="34" charset="0"/>
          </a:endParaRPr>
        </a:p>
      </dgm:t>
    </dgm:pt>
    <dgm:pt modelId="{6DBEBCA2-5052-4A03-85BB-34DE9CD896EA}" type="parTrans" cxnId="{BF28167A-6D06-4E3B-B475-74BE10CEC7C7}">
      <dgm:prSet/>
      <dgm:spPr/>
    </dgm:pt>
    <dgm:pt modelId="{ED0912BB-64AB-4F4C-83CA-74745455159A}" type="sibTrans" cxnId="{BF28167A-6D06-4E3B-B475-74BE10CEC7C7}">
      <dgm:prSet/>
      <dgm:spPr/>
    </dgm:pt>
    <dgm:pt modelId="{BA51EB9B-7D17-4219-BFB4-42C85A58B61D}" type="pres">
      <dgm:prSet presAssocID="{02E70B45-6DB0-4A09-88EB-58033CCCA581}" presName="linear" presStyleCnt="0">
        <dgm:presLayoutVars>
          <dgm:dir/>
          <dgm:animLvl val="lvl"/>
          <dgm:resizeHandles val="exact"/>
        </dgm:presLayoutVars>
      </dgm:prSet>
      <dgm:spPr/>
    </dgm:pt>
    <dgm:pt modelId="{BD23FB24-2EA4-4924-8302-F3A1702DDA3C}" type="pres">
      <dgm:prSet presAssocID="{8D3B7F5A-0F11-447F-84EC-C6F92C393C60}" presName="parentLin" presStyleCnt="0"/>
      <dgm:spPr/>
    </dgm:pt>
    <dgm:pt modelId="{C97C5A6F-8E70-4071-AC89-BA19225A2BBC}" type="pres">
      <dgm:prSet presAssocID="{8D3B7F5A-0F11-447F-84EC-C6F92C393C60}" presName="parentLeftMargin" presStyleLbl="node1" presStyleIdx="0" presStyleCnt="4"/>
      <dgm:spPr/>
    </dgm:pt>
    <dgm:pt modelId="{BAA77867-5420-48E7-8938-BF7F65D13CE4}" type="pres">
      <dgm:prSet presAssocID="{8D3B7F5A-0F11-447F-84EC-C6F92C393C60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A75C8687-FFF1-41F9-B281-ACFDD11EFD1B}" type="pres">
      <dgm:prSet presAssocID="{8D3B7F5A-0F11-447F-84EC-C6F92C393C60}" presName="negativeSpace" presStyleCnt="0"/>
      <dgm:spPr/>
    </dgm:pt>
    <dgm:pt modelId="{7335976C-A818-45A9-91F2-F5B3E318D839}" type="pres">
      <dgm:prSet presAssocID="{8D3B7F5A-0F11-447F-84EC-C6F92C393C60}" presName="childText" presStyleLbl="conFgAcc1" presStyleIdx="0" presStyleCnt="4">
        <dgm:presLayoutVars>
          <dgm:bulletEnabled val="1"/>
        </dgm:presLayoutVars>
      </dgm:prSet>
      <dgm:spPr/>
    </dgm:pt>
    <dgm:pt modelId="{3E316F4C-EFC8-449F-8E34-493199236D3A}" type="pres">
      <dgm:prSet presAssocID="{966FB8CF-D6DE-4FDF-AAD5-C6DAA2890387}" presName="spaceBetweenRectangles" presStyleCnt="0"/>
      <dgm:spPr/>
    </dgm:pt>
    <dgm:pt modelId="{2304837E-0B16-44E8-AE04-C9F4798A27B3}" type="pres">
      <dgm:prSet presAssocID="{0E4F82FF-9313-4267-A65E-1E24C2B261C8}" presName="parentLin" presStyleCnt="0"/>
      <dgm:spPr/>
    </dgm:pt>
    <dgm:pt modelId="{B012438E-97FD-472E-8A5B-9B9312FC9F5A}" type="pres">
      <dgm:prSet presAssocID="{0E4F82FF-9313-4267-A65E-1E24C2B261C8}" presName="parentLeftMargin" presStyleLbl="node1" presStyleIdx="0" presStyleCnt="4"/>
      <dgm:spPr/>
    </dgm:pt>
    <dgm:pt modelId="{616427A0-AE08-49C2-9691-E9BD82006648}" type="pres">
      <dgm:prSet presAssocID="{0E4F82FF-9313-4267-A65E-1E24C2B261C8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5B2609E5-7FAA-441B-8DD0-E1E72792EDC7}" type="pres">
      <dgm:prSet presAssocID="{0E4F82FF-9313-4267-A65E-1E24C2B261C8}" presName="negativeSpace" presStyleCnt="0"/>
      <dgm:spPr/>
    </dgm:pt>
    <dgm:pt modelId="{B9FDAC5F-3CD0-4FC8-A7CB-FC0C2FE1E73E}" type="pres">
      <dgm:prSet presAssocID="{0E4F82FF-9313-4267-A65E-1E24C2B261C8}" presName="childText" presStyleLbl="conFgAcc1" presStyleIdx="1" presStyleCnt="4">
        <dgm:presLayoutVars>
          <dgm:bulletEnabled val="1"/>
        </dgm:presLayoutVars>
      </dgm:prSet>
      <dgm:spPr/>
    </dgm:pt>
    <dgm:pt modelId="{196694A8-70DE-4D36-8958-C7A6DCB53687}" type="pres">
      <dgm:prSet presAssocID="{A21DAAA4-4FFC-4962-A36C-5E1F33049D12}" presName="spaceBetweenRectangles" presStyleCnt="0"/>
      <dgm:spPr/>
    </dgm:pt>
    <dgm:pt modelId="{A387CD9E-CC99-49B1-B923-E678BA179F6D}" type="pres">
      <dgm:prSet presAssocID="{A11A7566-F3BA-4D1E-ABB0-7953F70F7D6A}" presName="parentLin" presStyleCnt="0"/>
      <dgm:spPr/>
    </dgm:pt>
    <dgm:pt modelId="{24C43800-4A01-4497-9A4B-9CC8799A87C5}" type="pres">
      <dgm:prSet presAssocID="{A11A7566-F3BA-4D1E-ABB0-7953F70F7D6A}" presName="parentLeftMargin" presStyleLbl="node1" presStyleIdx="1" presStyleCnt="4"/>
      <dgm:spPr/>
    </dgm:pt>
    <dgm:pt modelId="{26771619-8EF6-48CA-807D-85FD42C281A5}" type="pres">
      <dgm:prSet presAssocID="{A11A7566-F3BA-4D1E-ABB0-7953F70F7D6A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751A013C-3AE0-4B27-A65D-E495EB397BFF}" type="pres">
      <dgm:prSet presAssocID="{A11A7566-F3BA-4D1E-ABB0-7953F70F7D6A}" presName="negativeSpace" presStyleCnt="0"/>
      <dgm:spPr/>
    </dgm:pt>
    <dgm:pt modelId="{0F922F78-C5C9-41B4-A2C7-F0042622C9BB}" type="pres">
      <dgm:prSet presAssocID="{A11A7566-F3BA-4D1E-ABB0-7953F70F7D6A}" presName="childText" presStyleLbl="conFgAcc1" presStyleIdx="2" presStyleCnt="4">
        <dgm:presLayoutVars>
          <dgm:bulletEnabled val="1"/>
        </dgm:presLayoutVars>
      </dgm:prSet>
      <dgm:spPr/>
    </dgm:pt>
    <dgm:pt modelId="{96A25D04-8509-492D-88D3-93850E05948C}" type="pres">
      <dgm:prSet presAssocID="{93AD9721-98C7-411F-BB9C-4C7AFAA21F84}" presName="spaceBetweenRectangles" presStyleCnt="0"/>
      <dgm:spPr/>
    </dgm:pt>
    <dgm:pt modelId="{DE72ABB4-63E6-4207-92B3-38D0E8856B30}" type="pres">
      <dgm:prSet presAssocID="{6D37033A-EFD1-404C-8DCD-4B546F58F88F}" presName="parentLin" presStyleCnt="0"/>
      <dgm:spPr/>
    </dgm:pt>
    <dgm:pt modelId="{3C2068AC-E65F-44B9-93F8-713C5C46F4DA}" type="pres">
      <dgm:prSet presAssocID="{6D37033A-EFD1-404C-8DCD-4B546F58F88F}" presName="parentLeftMargin" presStyleLbl="node1" presStyleIdx="2" presStyleCnt="4"/>
      <dgm:spPr/>
    </dgm:pt>
    <dgm:pt modelId="{8B46E5FA-0F50-470F-A1D4-03D8969D0202}" type="pres">
      <dgm:prSet presAssocID="{6D37033A-EFD1-404C-8DCD-4B546F58F88F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B8CD228F-2AB6-4331-BBD6-519344F39F81}" type="pres">
      <dgm:prSet presAssocID="{6D37033A-EFD1-404C-8DCD-4B546F58F88F}" presName="negativeSpace" presStyleCnt="0"/>
      <dgm:spPr/>
    </dgm:pt>
    <dgm:pt modelId="{489426E1-45BD-4FDB-8FC7-BDDA8B6DCA66}" type="pres">
      <dgm:prSet presAssocID="{6D37033A-EFD1-404C-8DCD-4B546F58F88F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55E35D32-0A51-490D-937B-7EA888CD00BA}" type="presOf" srcId="{6D37033A-EFD1-404C-8DCD-4B546F58F88F}" destId="{8B46E5FA-0F50-470F-A1D4-03D8969D0202}" srcOrd="1" destOrd="0" presId="urn:microsoft.com/office/officeart/2005/8/layout/list1"/>
    <dgm:cxn modelId="{F67AB533-BB2E-4B7F-BC3D-2C85B3B84F88}" srcId="{A11A7566-F3BA-4D1E-ABB0-7953F70F7D6A}" destId="{8D960ED0-E80A-4806-B19D-411DAA49D609}" srcOrd="1" destOrd="0" parTransId="{09460E88-E187-4A74-98AD-9D2F982043EF}" sibTransId="{1F41EBE3-47ED-4ABE-A111-330345AF303C}"/>
    <dgm:cxn modelId="{CDFADC3D-E63D-414E-A47B-1DC78367EC05}" type="presOf" srcId="{0E4F82FF-9313-4267-A65E-1E24C2B261C8}" destId="{B012438E-97FD-472E-8A5B-9B9312FC9F5A}" srcOrd="0" destOrd="0" presId="urn:microsoft.com/office/officeart/2005/8/layout/list1"/>
    <dgm:cxn modelId="{03C8C040-0FE1-4008-8B9E-2B309E97F688}" type="presOf" srcId="{F25B6573-C94C-4A52-A19C-196A551530C3}" destId="{0F922F78-C5C9-41B4-A2C7-F0042622C9BB}" srcOrd="0" destOrd="0" presId="urn:microsoft.com/office/officeart/2005/8/layout/list1"/>
    <dgm:cxn modelId="{0FC3F05C-1608-4800-8F07-2AEE6BCDFD4F}" type="presOf" srcId="{6D37033A-EFD1-404C-8DCD-4B546F58F88F}" destId="{3C2068AC-E65F-44B9-93F8-713C5C46F4DA}" srcOrd="0" destOrd="0" presId="urn:microsoft.com/office/officeart/2005/8/layout/list1"/>
    <dgm:cxn modelId="{B60F0866-80B4-45F3-AB7B-546AC4FC34AB}" type="presOf" srcId="{8D3B7F5A-0F11-447F-84EC-C6F92C393C60}" destId="{BAA77867-5420-48E7-8938-BF7F65D13CE4}" srcOrd="1" destOrd="0" presId="urn:microsoft.com/office/officeart/2005/8/layout/list1"/>
    <dgm:cxn modelId="{13687266-30B4-41A3-9AF2-DA113D2814C8}" type="presOf" srcId="{A11A7566-F3BA-4D1E-ABB0-7953F70F7D6A}" destId="{24C43800-4A01-4497-9A4B-9CC8799A87C5}" srcOrd="0" destOrd="0" presId="urn:microsoft.com/office/officeart/2005/8/layout/list1"/>
    <dgm:cxn modelId="{E233666B-EDC6-444A-9087-4118FBB81C68}" srcId="{02E70B45-6DB0-4A09-88EB-58033CCCA581}" destId="{0E4F82FF-9313-4267-A65E-1E24C2B261C8}" srcOrd="1" destOrd="0" parTransId="{7C54BC36-F785-4215-8227-BE79B4160E07}" sibTransId="{A21DAAA4-4FFC-4962-A36C-5E1F33049D12}"/>
    <dgm:cxn modelId="{BF28167A-6D06-4E3B-B475-74BE10CEC7C7}" srcId="{A11A7566-F3BA-4D1E-ABB0-7953F70F7D6A}" destId="{3B996161-6E27-4754-8E4B-BBFC68A05F59}" srcOrd="2" destOrd="0" parTransId="{6DBEBCA2-5052-4A03-85BB-34DE9CD896EA}" sibTransId="{ED0912BB-64AB-4F4C-83CA-74745455159A}"/>
    <dgm:cxn modelId="{D0B46C7C-79D3-4CFC-B99B-B54E0E8E6A9A}" type="presOf" srcId="{3B996161-6E27-4754-8E4B-BBFC68A05F59}" destId="{0F922F78-C5C9-41B4-A2C7-F0042622C9BB}" srcOrd="0" destOrd="2" presId="urn:microsoft.com/office/officeart/2005/8/layout/list1"/>
    <dgm:cxn modelId="{4FE8589A-4A17-4952-9E0F-82B747E6A1B4}" srcId="{02E70B45-6DB0-4A09-88EB-58033CCCA581}" destId="{8D3B7F5A-0F11-447F-84EC-C6F92C393C60}" srcOrd="0" destOrd="0" parTransId="{FA2A2CE8-1003-4C0A-BDC7-E373AFF53235}" sibTransId="{966FB8CF-D6DE-4FDF-AAD5-C6DAA2890387}"/>
    <dgm:cxn modelId="{15BEB49C-40CF-49B8-8128-751AAE5042D1}" type="presOf" srcId="{02E70B45-6DB0-4A09-88EB-58033CCCA581}" destId="{BA51EB9B-7D17-4219-BFB4-42C85A58B61D}" srcOrd="0" destOrd="0" presId="urn:microsoft.com/office/officeart/2005/8/layout/list1"/>
    <dgm:cxn modelId="{8A528DA6-0643-4119-8A09-95AA95C9BE98}" type="presOf" srcId="{A11A7566-F3BA-4D1E-ABB0-7953F70F7D6A}" destId="{26771619-8EF6-48CA-807D-85FD42C281A5}" srcOrd="1" destOrd="0" presId="urn:microsoft.com/office/officeart/2005/8/layout/list1"/>
    <dgm:cxn modelId="{EB5B70B7-5D5F-4B0A-A511-4C2A2B741978}" type="presOf" srcId="{8D3B7F5A-0F11-447F-84EC-C6F92C393C60}" destId="{C97C5A6F-8E70-4071-AC89-BA19225A2BBC}" srcOrd="0" destOrd="0" presId="urn:microsoft.com/office/officeart/2005/8/layout/list1"/>
    <dgm:cxn modelId="{1598FDC5-FD5B-4185-8018-AFE88BB6E110}" srcId="{02E70B45-6DB0-4A09-88EB-58033CCCA581}" destId="{A11A7566-F3BA-4D1E-ABB0-7953F70F7D6A}" srcOrd="2" destOrd="0" parTransId="{51730B50-E65B-44B9-8A48-BF8466F2E887}" sibTransId="{93AD9721-98C7-411F-BB9C-4C7AFAA21F84}"/>
    <dgm:cxn modelId="{1941C7CD-1B32-4C79-9FF6-13A33ECD632C}" srcId="{02E70B45-6DB0-4A09-88EB-58033CCCA581}" destId="{6D37033A-EFD1-404C-8DCD-4B546F58F88F}" srcOrd="3" destOrd="0" parTransId="{0605CDE1-99E9-4EC9-BC64-CD60C7ABA9E7}" sibTransId="{20AB3E47-AE23-4E30-95C2-9BA635953A2A}"/>
    <dgm:cxn modelId="{D768B0D3-2CFC-48C3-BA0B-19F9117F8553}" srcId="{A11A7566-F3BA-4D1E-ABB0-7953F70F7D6A}" destId="{F25B6573-C94C-4A52-A19C-196A551530C3}" srcOrd="0" destOrd="0" parTransId="{446D416A-2BFC-477F-90B4-35E1F80AE3BA}" sibTransId="{74ED8216-35DA-4F12-B9CA-1F1A8D231B99}"/>
    <dgm:cxn modelId="{95351BE2-7273-47D6-822A-0AAE90CC94FA}" type="presOf" srcId="{8D960ED0-E80A-4806-B19D-411DAA49D609}" destId="{0F922F78-C5C9-41B4-A2C7-F0042622C9BB}" srcOrd="0" destOrd="1" presId="urn:microsoft.com/office/officeart/2005/8/layout/list1"/>
    <dgm:cxn modelId="{71A71CF3-B190-4633-BD52-5E3776E54EA5}" type="presOf" srcId="{0E4F82FF-9313-4267-A65E-1E24C2B261C8}" destId="{616427A0-AE08-49C2-9691-E9BD82006648}" srcOrd="1" destOrd="0" presId="urn:microsoft.com/office/officeart/2005/8/layout/list1"/>
    <dgm:cxn modelId="{7E6397D0-5221-4306-B28E-3F96069C2A27}" type="presParOf" srcId="{BA51EB9B-7D17-4219-BFB4-42C85A58B61D}" destId="{BD23FB24-2EA4-4924-8302-F3A1702DDA3C}" srcOrd="0" destOrd="0" presId="urn:microsoft.com/office/officeart/2005/8/layout/list1"/>
    <dgm:cxn modelId="{4DBE77A3-7ED6-4D6E-8929-7B7D66ABBF8C}" type="presParOf" srcId="{BD23FB24-2EA4-4924-8302-F3A1702DDA3C}" destId="{C97C5A6F-8E70-4071-AC89-BA19225A2BBC}" srcOrd="0" destOrd="0" presId="urn:microsoft.com/office/officeart/2005/8/layout/list1"/>
    <dgm:cxn modelId="{B3C7ED25-4207-4BF6-9A80-EFF36017F984}" type="presParOf" srcId="{BD23FB24-2EA4-4924-8302-F3A1702DDA3C}" destId="{BAA77867-5420-48E7-8938-BF7F65D13CE4}" srcOrd="1" destOrd="0" presId="urn:microsoft.com/office/officeart/2005/8/layout/list1"/>
    <dgm:cxn modelId="{9A2E64EC-1A27-43EC-A4F1-371358E68CBA}" type="presParOf" srcId="{BA51EB9B-7D17-4219-BFB4-42C85A58B61D}" destId="{A75C8687-FFF1-41F9-B281-ACFDD11EFD1B}" srcOrd="1" destOrd="0" presId="urn:microsoft.com/office/officeart/2005/8/layout/list1"/>
    <dgm:cxn modelId="{C8F33AEC-1155-4F23-A106-CECAAB945C77}" type="presParOf" srcId="{BA51EB9B-7D17-4219-BFB4-42C85A58B61D}" destId="{7335976C-A818-45A9-91F2-F5B3E318D839}" srcOrd="2" destOrd="0" presId="urn:microsoft.com/office/officeart/2005/8/layout/list1"/>
    <dgm:cxn modelId="{697772D5-2811-4569-83F6-50D7210553B0}" type="presParOf" srcId="{BA51EB9B-7D17-4219-BFB4-42C85A58B61D}" destId="{3E316F4C-EFC8-449F-8E34-493199236D3A}" srcOrd="3" destOrd="0" presId="urn:microsoft.com/office/officeart/2005/8/layout/list1"/>
    <dgm:cxn modelId="{1B1E42ED-4AC5-4B96-9CC1-11DAA4563AE3}" type="presParOf" srcId="{BA51EB9B-7D17-4219-BFB4-42C85A58B61D}" destId="{2304837E-0B16-44E8-AE04-C9F4798A27B3}" srcOrd="4" destOrd="0" presId="urn:microsoft.com/office/officeart/2005/8/layout/list1"/>
    <dgm:cxn modelId="{43024CE7-72F1-42E3-A0F5-8893AD17C548}" type="presParOf" srcId="{2304837E-0B16-44E8-AE04-C9F4798A27B3}" destId="{B012438E-97FD-472E-8A5B-9B9312FC9F5A}" srcOrd="0" destOrd="0" presId="urn:microsoft.com/office/officeart/2005/8/layout/list1"/>
    <dgm:cxn modelId="{9B2A7726-145F-4B79-8769-D21D7BAE104F}" type="presParOf" srcId="{2304837E-0B16-44E8-AE04-C9F4798A27B3}" destId="{616427A0-AE08-49C2-9691-E9BD82006648}" srcOrd="1" destOrd="0" presId="urn:microsoft.com/office/officeart/2005/8/layout/list1"/>
    <dgm:cxn modelId="{DD947FCF-C416-4270-BBFA-E7B670FCE489}" type="presParOf" srcId="{BA51EB9B-7D17-4219-BFB4-42C85A58B61D}" destId="{5B2609E5-7FAA-441B-8DD0-E1E72792EDC7}" srcOrd="5" destOrd="0" presId="urn:microsoft.com/office/officeart/2005/8/layout/list1"/>
    <dgm:cxn modelId="{77145CF8-08F9-437F-B87A-00DA2B56DE66}" type="presParOf" srcId="{BA51EB9B-7D17-4219-BFB4-42C85A58B61D}" destId="{B9FDAC5F-3CD0-4FC8-A7CB-FC0C2FE1E73E}" srcOrd="6" destOrd="0" presId="urn:microsoft.com/office/officeart/2005/8/layout/list1"/>
    <dgm:cxn modelId="{DCD5E5D1-F86D-4A26-AF3B-4B616604B20E}" type="presParOf" srcId="{BA51EB9B-7D17-4219-BFB4-42C85A58B61D}" destId="{196694A8-70DE-4D36-8958-C7A6DCB53687}" srcOrd="7" destOrd="0" presId="urn:microsoft.com/office/officeart/2005/8/layout/list1"/>
    <dgm:cxn modelId="{1E57DAA5-B119-4F5B-9D2A-9442E98D7310}" type="presParOf" srcId="{BA51EB9B-7D17-4219-BFB4-42C85A58B61D}" destId="{A387CD9E-CC99-49B1-B923-E678BA179F6D}" srcOrd="8" destOrd="0" presId="urn:microsoft.com/office/officeart/2005/8/layout/list1"/>
    <dgm:cxn modelId="{B5502C1C-6BFD-4370-8692-5D0F212B45C4}" type="presParOf" srcId="{A387CD9E-CC99-49B1-B923-E678BA179F6D}" destId="{24C43800-4A01-4497-9A4B-9CC8799A87C5}" srcOrd="0" destOrd="0" presId="urn:microsoft.com/office/officeart/2005/8/layout/list1"/>
    <dgm:cxn modelId="{6AED8881-4309-49A1-BA59-DA96DA02D360}" type="presParOf" srcId="{A387CD9E-CC99-49B1-B923-E678BA179F6D}" destId="{26771619-8EF6-48CA-807D-85FD42C281A5}" srcOrd="1" destOrd="0" presId="urn:microsoft.com/office/officeart/2005/8/layout/list1"/>
    <dgm:cxn modelId="{021A868A-9587-4E45-A042-B4F5D5BBCC9D}" type="presParOf" srcId="{BA51EB9B-7D17-4219-BFB4-42C85A58B61D}" destId="{751A013C-3AE0-4B27-A65D-E495EB397BFF}" srcOrd="9" destOrd="0" presId="urn:microsoft.com/office/officeart/2005/8/layout/list1"/>
    <dgm:cxn modelId="{EAF26AA3-0A26-490D-A0CE-7AFA1DC1657A}" type="presParOf" srcId="{BA51EB9B-7D17-4219-BFB4-42C85A58B61D}" destId="{0F922F78-C5C9-41B4-A2C7-F0042622C9BB}" srcOrd="10" destOrd="0" presId="urn:microsoft.com/office/officeart/2005/8/layout/list1"/>
    <dgm:cxn modelId="{27CC737F-6169-48EC-94AA-6D3690B3D4D1}" type="presParOf" srcId="{BA51EB9B-7D17-4219-BFB4-42C85A58B61D}" destId="{96A25D04-8509-492D-88D3-93850E05948C}" srcOrd="11" destOrd="0" presId="urn:microsoft.com/office/officeart/2005/8/layout/list1"/>
    <dgm:cxn modelId="{60EE1F47-A2E8-4380-BA64-41982DACFC5B}" type="presParOf" srcId="{BA51EB9B-7D17-4219-BFB4-42C85A58B61D}" destId="{DE72ABB4-63E6-4207-92B3-38D0E8856B30}" srcOrd="12" destOrd="0" presId="urn:microsoft.com/office/officeart/2005/8/layout/list1"/>
    <dgm:cxn modelId="{B4E8670C-5EC9-4C08-A005-1F3B83CA2178}" type="presParOf" srcId="{DE72ABB4-63E6-4207-92B3-38D0E8856B30}" destId="{3C2068AC-E65F-44B9-93F8-713C5C46F4DA}" srcOrd="0" destOrd="0" presId="urn:microsoft.com/office/officeart/2005/8/layout/list1"/>
    <dgm:cxn modelId="{708435A1-54DD-4D9F-AA4A-35E7ED325B15}" type="presParOf" srcId="{DE72ABB4-63E6-4207-92B3-38D0E8856B30}" destId="{8B46E5FA-0F50-470F-A1D4-03D8969D0202}" srcOrd="1" destOrd="0" presId="urn:microsoft.com/office/officeart/2005/8/layout/list1"/>
    <dgm:cxn modelId="{285D4776-3553-4660-B764-B3E0099E74C3}" type="presParOf" srcId="{BA51EB9B-7D17-4219-BFB4-42C85A58B61D}" destId="{B8CD228F-2AB6-4331-BBD6-519344F39F81}" srcOrd="13" destOrd="0" presId="urn:microsoft.com/office/officeart/2005/8/layout/list1"/>
    <dgm:cxn modelId="{A3EB5A44-9941-4FC6-A284-7065F0A84976}" type="presParOf" srcId="{BA51EB9B-7D17-4219-BFB4-42C85A58B61D}" destId="{489426E1-45BD-4FDB-8FC7-BDDA8B6DCA66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02E70B45-6DB0-4A09-88EB-58033CCCA581}" type="doc">
      <dgm:prSet loTypeId="urn:microsoft.com/office/officeart/2005/8/layout/list1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0E4F82FF-9313-4267-A65E-1E24C2B261C8}">
      <dgm:prSet phldr="0" custT="1"/>
      <dgm:spPr/>
      <dgm:t>
        <a:bodyPr/>
        <a:lstStyle/>
        <a:p>
          <a:pPr rtl="0"/>
          <a:r>
            <a:rPr lang="en-US" sz="2400" b="0" dirty="0">
              <a:latin typeface="Abadi Extra Light" panose="020B0204020104020204" pitchFamily="34" charset="0"/>
            </a:rPr>
            <a:t>Les réseaux de </a:t>
          </a:r>
          <a:r>
            <a:rPr lang="en-US" sz="2400" b="0" dirty="0" err="1">
              <a:latin typeface="Abadi Extra Light" panose="020B0204020104020204" pitchFamily="34" charset="0"/>
            </a:rPr>
            <a:t>neurones</a:t>
          </a:r>
          <a:endParaRPr lang="en-US" sz="2400" b="0" dirty="0">
            <a:solidFill>
              <a:schemeClr val="bg1"/>
            </a:solidFill>
            <a:latin typeface="Abadi Extra Light" panose="020B0204020104020204" pitchFamily="34" charset="0"/>
          </a:endParaRPr>
        </a:p>
      </dgm:t>
    </dgm:pt>
    <dgm:pt modelId="{7C54BC36-F785-4215-8227-BE79B4160E07}" type="parTrans" cxnId="{E233666B-EDC6-444A-9087-4118FBB81C68}">
      <dgm:prSet/>
      <dgm:spPr/>
      <dgm:t>
        <a:bodyPr/>
        <a:lstStyle/>
        <a:p>
          <a:endParaRPr lang="fr-FR"/>
        </a:p>
      </dgm:t>
    </dgm:pt>
    <dgm:pt modelId="{A21DAAA4-4FFC-4962-A36C-5E1F33049D12}" type="sibTrans" cxnId="{E233666B-EDC6-444A-9087-4118FBB81C68}">
      <dgm:prSet/>
      <dgm:spPr/>
      <dgm:t>
        <a:bodyPr/>
        <a:lstStyle/>
        <a:p>
          <a:endParaRPr lang="fr-FR"/>
        </a:p>
      </dgm:t>
    </dgm:pt>
    <dgm:pt modelId="{6D37033A-EFD1-404C-8DCD-4B546F58F88F}">
      <dgm:prSet phldr="0" custT="1"/>
      <dgm:spPr/>
      <dgm:t>
        <a:bodyPr/>
        <a:lstStyle/>
        <a:p>
          <a:pPr rtl="0"/>
          <a:r>
            <a:rPr lang="fr-FR" sz="2400" b="0" dirty="0">
              <a:solidFill>
                <a:schemeClr val="bg1"/>
              </a:solidFill>
              <a:latin typeface="Abadi Extra Light" panose="020B0204020104020204" pitchFamily="34" charset="0"/>
            </a:rPr>
            <a:t>Application en vision par ordinateur</a:t>
          </a:r>
        </a:p>
      </dgm:t>
    </dgm:pt>
    <dgm:pt modelId="{0605CDE1-99E9-4EC9-BC64-CD60C7ABA9E7}" type="parTrans" cxnId="{1941C7CD-1B32-4C79-9FF6-13A33ECD632C}">
      <dgm:prSet/>
      <dgm:spPr/>
      <dgm:t>
        <a:bodyPr/>
        <a:lstStyle/>
        <a:p>
          <a:endParaRPr lang="fr-FR"/>
        </a:p>
      </dgm:t>
    </dgm:pt>
    <dgm:pt modelId="{20AB3E47-AE23-4E30-95C2-9BA635953A2A}" type="sibTrans" cxnId="{1941C7CD-1B32-4C79-9FF6-13A33ECD632C}">
      <dgm:prSet/>
      <dgm:spPr/>
      <dgm:t>
        <a:bodyPr/>
        <a:lstStyle/>
        <a:p>
          <a:endParaRPr lang="fr-FR"/>
        </a:p>
      </dgm:t>
    </dgm:pt>
    <dgm:pt modelId="{A11A7566-F3BA-4D1E-ABB0-7953F70F7D6A}">
      <dgm:prSet phldr="0" custT="1"/>
      <dgm:spPr/>
      <dgm:t>
        <a:bodyPr/>
        <a:lstStyle/>
        <a:p>
          <a:r>
            <a:rPr lang="en-US" sz="2400" b="0" dirty="0">
              <a:solidFill>
                <a:schemeClr val="bg1"/>
              </a:solidFill>
              <a:latin typeface="Abadi Extra Light" panose="020B0204020104020204" pitchFamily="34" charset="0"/>
            </a:rPr>
            <a:t>Dissection d’un CNN</a:t>
          </a:r>
        </a:p>
      </dgm:t>
    </dgm:pt>
    <dgm:pt modelId="{51730B50-E65B-44B9-8A48-BF8466F2E887}" type="parTrans" cxnId="{1598FDC5-FD5B-4185-8018-AFE88BB6E110}">
      <dgm:prSet/>
      <dgm:spPr/>
      <dgm:t>
        <a:bodyPr/>
        <a:lstStyle/>
        <a:p>
          <a:endParaRPr lang="fr-FR"/>
        </a:p>
      </dgm:t>
    </dgm:pt>
    <dgm:pt modelId="{93AD9721-98C7-411F-BB9C-4C7AFAA21F84}" type="sibTrans" cxnId="{1598FDC5-FD5B-4185-8018-AFE88BB6E110}">
      <dgm:prSet/>
      <dgm:spPr/>
      <dgm:t>
        <a:bodyPr/>
        <a:lstStyle/>
        <a:p>
          <a:endParaRPr lang="fr-FR"/>
        </a:p>
      </dgm:t>
    </dgm:pt>
    <dgm:pt modelId="{8D3B7F5A-0F11-447F-84EC-C6F92C393C60}">
      <dgm:prSet phldr="0" custT="1"/>
      <dgm:spPr/>
      <dgm:t>
        <a:bodyPr/>
        <a:lstStyle/>
        <a:p>
          <a:pPr rtl="0"/>
          <a:r>
            <a:rPr lang="en-US" sz="2400" b="0" dirty="0" err="1">
              <a:solidFill>
                <a:schemeClr val="bg1"/>
              </a:solidFill>
              <a:latin typeface="Abadi Extra Light" panose="020B0204020104020204" pitchFamily="34" charset="0"/>
            </a:rPr>
            <a:t>L’intelligence</a:t>
          </a:r>
          <a:r>
            <a:rPr lang="en-US" sz="2400" b="0" dirty="0">
              <a:solidFill>
                <a:schemeClr val="bg1"/>
              </a:solidFill>
              <a:latin typeface="Abadi Extra Light" panose="020B0204020104020204" pitchFamily="34" charset="0"/>
            </a:rPr>
            <a:t> </a:t>
          </a:r>
          <a:r>
            <a:rPr lang="en-US" sz="2400" b="0" dirty="0" err="1">
              <a:solidFill>
                <a:schemeClr val="bg1"/>
              </a:solidFill>
              <a:latin typeface="Abadi Extra Light" panose="020B0204020104020204" pitchFamily="34" charset="0"/>
            </a:rPr>
            <a:t>artificielle</a:t>
          </a:r>
          <a:r>
            <a:rPr lang="en-US" sz="2400" b="0" dirty="0">
              <a:solidFill>
                <a:schemeClr val="bg1"/>
              </a:solidFill>
              <a:latin typeface="Abadi Extra Light" panose="020B0204020104020204" pitchFamily="34" charset="0"/>
            </a:rPr>
            <a:t> et </a:t>
          </a:r>
          <a:r>
            <a:rPr lang="en-US" sz="2400" b="0" dirty="0" err="1">
              <a:solidFill>
                <a:schemeClr val="bg1"/>
              </a:solidFill>
              <a:latin typeface="Abadi Extra Light" panose="020B0204020104020204" pitchFamily="34" charset="0"/>
            </a:rPr>
            <a:t>l’apprentissage</a:t>
          </a:r>
          <a:r>
            <a:rPr lang="en-US" sz="2400" b="0" dirty="0">
              <a:solidFill>
                <a:schemeClr val="bg1"/>
              </a:solidFill>
              <a:latin typeface="Abadi Extra Light" panose="020B0204020104020204" pitchFamily="34" charset="0"/>
            </a:rPr>
            <a:t> </a:t>
          </a:r>
          <a:r>
            <a:rPr lang="en-US" sz="2400" b="0" dirty="0" err="1">
              <a:solidFill>
                <a:schemeClr val="bg1"/>
              </a:solidFill>
              <a:latin typeface="Abadi Extra Light" panose="020B0204020104020204" pitchFamily="34" charset="0"/>
            </a:rPr>
            <a:t>automatique</a:t>
          </a:r>
          <a:endParaRPr lang="en-US" sz="2400" b="0" dirty="0">
            <a:solidFill>
              <a:schemeClr val="bg1"/>
            </a:solidFill>
            <a:latin typeface="Abadi Extra Light" panose="020B0204020104020204" pitchFamily="34" charset="0"/>
          </a:endParaRPr>
        </a:p>
      </dgm:t>
    </dgm:pt>
    <dgm:pt modelId="{FA2A2CE8-1003-4C0A-BDC7-E373AFF53235}" type="parTrans" cxnId="{4FE8589A-4A17-4952-9E0F-82B747E6A1B4}">
      <dgm:prSet/>
      <dgm:spPr/>
      <dgm:t>
        <a:bodyPr/>
        <a:lstStyle/>
        <a:p>
          <a:endParaRPr lang="fr-FR"/>
        </a:p>
      </dgm:t>
    </dgm:pt>
    <dgm:pt modelId="{966FB8CF-D6DE-4FDF-AAD5-C6DAA2890387}" type="sibTrans" cxnId="{4FE8589A-4A17-4952-9E0F-82B747E6A1B4}">
      <dgm:prSet/>
      <dgm:spPr/>
      <dgm:t>
        <a:bodyPr/>
        <a:lstStyle/>
        <a:p>
          <a:endParaRPr lang="fr-FR"/>
        </a:p>
      </dgm:t>
    </dgm:pt>
    <dgm:pt modelId="{F25B6573-C94C-4A52-A19C-196A551530C3}">
      <dgm:prSet phldr="0" custT="1"/>
      <dgm:spPr/>
      <dgm:t>
        <a:bodyPr/>
        <a:lstStyle/>
        <a:p>
          <a:r>
            <a:rPr lang="en-US" sz="2400" b="0" dirty="0">
              <a:solidFill>
                <a:schemeClr val="tx1"/>
              </a:solidFill>
              <a:latin typeface="Abadi Extra Light" panose="020B0204020104020204" pitchFamily="34" charset="0"/>
            </a:rPr>
            <a:t>Les </a:t>
          </a:r>
          <a:r>
            <a:rPr lang="en-US" sz="2400" b="0" dirty="0" err="1">
              <a:solidFill>
                <a:schemeClr val="tx1"/>
              </a:solidFill>
              <a:latin typeface="Abadi Extra Light" panose="020B0204020104020204" pitchFamily="34" charset="0"/>
            </a:rPr>
            <a:t>briques</a:t>
          </a:r>
          <a:r>
            <a:rPr lang="en-US" sz="2400" b="0" dirty="0">
              <a:solidFill>
                <a:schemeClr val="tx1"/>
              </a:solidFill>
              <a:latin typeface="Abadi Extra Light" panose="020B0204020104020204" pitchFamily="34" charset="0"/>
            </a:rPr>
            <a:t> </a:t>
          </a:r>
          <a:r>
            <a:rPr lang="en-US" sz="2400" b="0" dirty="0" err="1">
              <a:solidFill>
                <a:schemeClr val="tx1"/>
              </a:solidFill>
              <a:latin typeface="Abadi Extra Light" panose="020B0204020104020204" pitchFamily="34" charset="0"/>
            </a:rPr>
            <a:t>élémentaires</a:t>
          </a:r>
          <a:endParaRPr lang="en-US" sz="2400" b="0" dirty="0">
            <a:solidFill>
              <a:schemeClr val="tx1"/>
            </a:solidFill>
            <a:latin typeface="Abadi Extra Light" panose="020B0204020104020204" pitchFamily="34" charset="0"/>
          </a:endParaRPr>
        </a:p>
      </dgm:t>
    </dgm:pt>
    <dgm:pt modelId="{446D416A-2BFC-477F-90B4-35E1F80AE3BA}" type="parTrans" cxnId="{D768B0D3-2CFC-48C3-BA0B-19F9117F8553}">
      <dgm:prSet/>
      <dgm:spPr/>
    </dgm:pt>
    <dgm:pt modelId="{74ED8216-35DA-4F12-B9CA-1F1A8D231B99}" type="sibTrans" cxnId="{D768B0D3-2CFC-48C3-BA0B-19F9117F8553}">
      <dgm:prSet/>
      <dgm:spPr/>
    </dgm:pt>
    <dgm:pt modelId="{8D960ED0-E80A-4806-B19D-411DAA49D609}">
      <dgm:prSet phldr="0" custT="1"/>
      <dgm:spPr/>
      <dgm:t>
        <a:bodyPr/>
        <a:lstStyle/>
        <a:p>
          <a:r>
            <a:rPr lang="en-US" sz="2400" b="0" dirty="0">
              <a:solidFill>
                <a:srgbClr val="C00000"/>
              </a:solidFill>
              <a:latin typeface="Abadi Extra Light" panose="020B0204020104020204" pitchFamily="34" charset="0"/>
            </a:rPr>
            <a:t>Architectures </a:t>
          </a:r>
          <a:r>
            <a:rPr lang="en-US" sz="2400" b="0" dirty="0" err="1">
              <a:solidFill>
                <a:srgbClr val="C00000"/>
              </a:solidFill>
              <a:latin typeface="Abadi Extra Light" panose="020B0204020104020204" pitchFamily="34" charset="0"/>
            </a:rPr>
            <a:t>typiques</a:t>
          </a:r>
          <a:endParaRPr lang="en-US" sz="2400" b="0" dirty="0">
            <a:solidFill>
              <a:srgbClr val="C00000"/>
            </a:solidFill>
            <a:latin typeface="Abadi Extra Light" panose="020B0204020104020204" pitchFamily="34" charset="0"/>
          </a:endParaRPr>
        </a:p>
      </dgm:t>
    </dgm:pt>
    <dgm:pt modelId="{09460E88-E187-4A74-98AD-9D2F982043EF}" type="parTrans" cxnId="{F67AB533-BB2E-4B7F-BC3D-2C85B3B84F88}">
      <dgm:prSet/>
      <dgm:spPr/>
    </dgm:pt>
    <dgm:pt modelId="{1F41EBE3-47ED-4ABE-A111-330345AF303C}" type="sibTrans" cxnId="{F67AB533-BB2E-4B7F-BC3D-2C85B3B84F88}">
      <dgm:prSet/>
      <dgm:spPr/>
    </dgm:pt>
    <dgm:pt modelId="{3B996161-6E27-4754-8E4B-BBFC68A05F59}">
      <dgm:prSet phldr="0" custT="1"/>
      <dgm:spPr/>
      <dgm:t>
        <a:bodyPr/>
        <a:lstStyle/>
        <a:p>
          <a:r>
            <a:rPr lang="en-US" sz="2400" b="0" dirty="0" err="1">
              <a:solidFill>
                <a:schemeClr val="tx1"/>
              </a:solidFill>
              <a:latin typeface="Abadi Extra Light" panose="020B0204020104020204" pitchFamily="34" charset="0"/>
            </a:rPr>
            <a:t>Entrainement</a:t>
          </a:r>
          <a:r>
            <a:rPr lang="en-US" sz="2400" b="0" dirty="0">
              <a:solidFill>
                <a:schemeClr val="tx1"/>
              </a:solidFill>
              <a:latin typeface="Abadi Extra Light" panose="020B0204020104020204" pitchFamily="34" charset="0"/>
            </a:rPr>
            <a:t> d’un </a:t>
          </a:r>
          <a:r>
            <a:rPr lang="en-US" sz="2400" b="0" dirty="0" err="1">
              <a:solidFill>
                <a:schemeClr val="tx1"/>
              </a:solidFill>
              <a:latin typeface="Abadi Extra Light" panose="020B0204020104020204" pitchFamily="34" charset="0"/>
            </a:rPr>
            <a:t>modèle</a:t>
          </a:r>
          <a:endParaRPr lang="en-US" sz="2400" b="0" dirty="0">
            <a:solidFill>
              <a:schemeClr val="tx1"/>
            </a:solidFill>
            <a:latin typeface="Abadi Extra Light" panose="020B0204020104020204" pitchFamily="34" charset="0"/>
          </a:endParaRPr>
        </a:p>
      </dgm:t>
    </dgm:pt>
    <dgm:pt modelId="{6DBEBCA2-5052-4A03-85BB-34DE9CD896EA}" type="parTrans" cxnId="{BF28167A-6D06-4E3B-B475-74BE10CEC7C7}">
      <dgm:prSet/>
      <dgm:spPr/>
    </dgm:pt>
    <dgm:pt modelId="{ED0912BB-64AB-4F4C-83CA-74745455159A}" type="sibTrans" cxnId="{BF28167A-6D06-4E3B-B475-74BE10CEC7C7}">
      <dgm:prSet/>
      <dgm:spPr/>
    </dgm:pt>
    <dgm:pt modelId="{BA51EB9B-7D17-4219-BFB4-42C85A58B61D}" type="pres">
      <dgm:prSet presAssocID="{02E70B45-6DB0-4A09-88EB-58033CCCA581}" presName="linear" presStyleCnt="0">
        <dgm:presLayoutVars>
          <dgm:dir/>
          <dgm:animLvl val="lvl"/>
          <dgm:resizeHandles val="exact"/>
        </dgm:presLayoutVars>
      </dgm:prSet>
      <dgm:spPr/>
    </dgm:pt>
    <dgm:pt modelId="{BD23FB24-2EA4-4924-8302-F3A1702DDA3C}" type="pres">
      <dgm:prSet presAssocID="{8D3B7F5A-0F11-447F-84EC-C6F92C393C60}" presName="parentLin" presStyleCnt="0"/>
      <dgm:spPr/>
    </dgm:pt>
    <dgm:pt modelId="{C97C5A6F-8E70-4071-AC89-BA19225A2BBC}" type="pres">
      <dgm:prSet presAssocID="{8D3B7F5A-0F11-447F-84EC-C6F92C393C60}" presName="parentLeftMargin" presStyleLbl="node1" presStyleIdx="0" presStyleCnt="4"/>
      <dgm:spPr/>
    </dgm:pt>
    <dgm:pt modelId="{BAA77867-5420-48E7-8938-BF7F65D13CE4}" type="pres">
      <dgm:prSet presAssocID="{8D3B7F5A-0F11-447F-84EC-C6F92C393C60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A75C8687-FFF1-41F9-B281-ACFDD11EFD1B}" type="pres">
      <dgm:prSet presAssocID="{8D3B7F5A-0F11-447F-84EC-C6F92C393C60}" presName="negativeSpace" presStyleCnt="0"/>
      <dgm:spPr/>
    </dgm:pt>
    <dgm:pt modelId="{7335976C-A818-45A9-91F2-F5B3E318D839}" type="pres">
      <dgm:prSet presAssocID="{8D3B7F5A-0F11-447F-84EC-C6F92C393C60}" presName="childText" presStyleLbl="conFgAcc1" presStyleIdx="0" presStyleCnt="4">
        <dgm:presLayoutVars>
          <dgm:bulletEnabled val="1"/>
        </dgm:presLayoutVars>
      </dgm:prSet>
      <dgm:spPr/>
    </dgm:pt>
    <dgm:pt modelId="{3E316F4C-EFC8-449F-8E34-493199236D3A}" type="pres">
      <dgm:prSet presAssocID="{966FB8CF-D6DE-4FDF-AAD5-C6DAA2890387}" presName="spaceBetweenRectangles" presStyleCnt="0"/>
      <dgm:spPr/>
    </dgm:pt>
    <dgm:pt modelId="{2304837E-0B16-44E8-AE04-C9F4798A27B3}" type="pres">
      <dgm:prSet presAssocID="{0E4F82FF-9313-4267-A65E-1E24C2B261C8}" presName="parentLin" presStyleCnt="0"/>
      <dgm:spPr/>
    </dgm:pt>
    <dgm:pt modelId="{B012438E-97FD-472E-8A5B-9B9312FC9F5A}" type="pres">
      <dgm:prSet presAssocID="{0E4F82FF-9313-4267-A65E-1E24C2B261C8}" presName="parentLeftMargin" presStyleLbl="node1" presStyleIdx="0" presStyleCnt="4"/>
      <dgm:spPr/>
    </dgm:pt>
    <dgm:pt modelId="{616427A0-AE08-49C2-9691-E9BD82006648}" type="pres">
      <dgm:prSet presAssocID="{0E4F82FF-9313-4267-A65E-1E24C2B261C8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5B2609E5-7FAA-441B-8DD0-E1E72792EDC7}" type="pres">
      <dgm:prSet presAssocID="{0E4F82FF-9313-4267-A65E-1E24C2B261C8}" presName="negativeSpace" presStyleCnt="0"/>
      <dgm:spPr/>
    </dgm:pt>
    <dgm:pt modelId="{B9FDAC5F-3CD0-4FC8-A7CB-FC0C2FE1E73E}" type="pres">
      <dgm:prSet presAssocID="{0E4F82FF-9313-4267-A65E-1E24C2B261C8}" presName="childText" presStyleLbl="conFgAcc1" presStyleIdx="1" presStyleCnt="4">
        <dgm:presLayoutVars>
          <dgm:bulletEnabled val="1"/>
        </dgm:presLayoutVars>
      </dgm:prSet>
      <dgm:spPr/>
    </dgm:pt>
    <dgm:pt modelId="{196694A8-70DE-4D36-8958-C7A6DCB53687}" type="pres">
      <dgm:prSet presAssocID="{A21DAAA4-4FFC-4962-A36C-5E1F33049D12}" presName="spaceBetweenRectangles" presStyleCnt="0"/>
      <dgm:spPr/>
    </dgm:pt>
    <dgm:pt modelId="{A387CD9E-CC99-49B1-B923-E678BA179F6D}" type="pres">
      <dgm:prSet presAssocID="{A11A7566-F3BA-4D1E-ABB0-7953F70F7D6A}" presName="parentLin" presStyleCnt="0"/>
      <dgm:spPr/>
    </dgm:pt>
    <dgm:pt modelId="{24C43800-4A01-4497-9A4B-9CC8799A87C5}" type="pres">
      <dgm:prSet presAssocID="{A11A7566-F3BA-4D1E-ABB0-7953F70F7D6A}" presName="parentLeftMargin" presStyleLbl="node1" presStyleIdx="1" presStyleCnt="4"/>
      <dgm:spPr/>
    </dgm:pt>
    <dgm:pt modelId="{26771619-8EF6-48CA-807D-85FD42C281A5}" type="pres">
      <dgm:prSet presAssocID="{A11A7566-F3BA-4D1E-ABB0-7953F70F7D6A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751A013C-3AE0-4B27-A65D-E495EB397BFF}" type="pres">
      <dgm:prSet presAssocID="{A11A7566-F3BA-4D1E-ABB0-7953F70F7D6A}" presName="negativeSpace" presStyleCnt="0"/>
      <dgm:spPr/>
    </dgm:pt>
    <dgm:pt modelId="{0F922F78-C5C9-41B4-A2C7-F0042622C9BB}" type="pres">
      <dgm:prSet presAssocID="{A11A7566-F3BA-4D1E-ABB0-7953F70F7D6A}" presName="childText" presStyleLbl="conFgAcc1" presStyleIdx="2" presStyleCnt="4">
        <dgm:presLayoutVars>
          <dgm:bulletEnabled val="1"/>
        </dgm:presLayoutVars>
      </dgm:prSet>
      <dgm:spPr/>
    </dgm:pt>
    <dgm:pt modelId="{96A25D04-8509-492D-88D3-93850E05948C}" type="pres">
      <dgm:prSet presAssocID="{93AD9721-98C7-411F-BB9C-4C7AFAA21F84}" presName="spaceBetweenRectangles" presStyleCnt="0"/>
      <dgm:spPr/>
    </dgm:pt>
    <dgm:pt modelId="{DE72ABB4-63E6-4207-92B3-38D0E8856B30}" type="pres">
      <dgm:prSet presAssocID="{6D37033A-EFD1-404C-8DCD-4B546F58F88F}" presName="parentLin" presStyleCnt="0"/>
      <dgm:spPr/>
    </dgm:pt>
    <dgm:pt modelId="{3C2068AC-E65F-44B9-93F8-713C5C46F4DA}" type="pres">
      <dgm:prSet presAssocID="{6D37033A-EFD1-404C-8DCD-4B546F58F88F}" presName="parentLeftMargin" presStyleLbl="node1" presStyleIdx="2" presStyleCnt="4"/>
      <dgm:spPr/>
    </dgm:pt>
    <dgm:pt modelId="{8B46E5FA-0F50-470F-A1D4-03D8969D0202}" type="pres">
      <dgm:prSet presAssocID="{6D37033A-EFD1-404C-8DCD-4B546F58F88F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B8CD228F-2AB6-4331-BBD6-519344F39F81}" type="pres">
      <dgm:prSet presAssocID="{6D37033A-EFD1-404C-8DCD-4B546F58F88F}" presName="negativeSpace" presStyleCnt="0"/>
      <dgm:spPr/>
    </dgm:pt>
    <dgm:pt modelId="{489426E1-45BD-4FDB-8FC7-BDDA8B6DCA66}" type="pres">
      <dgm:prSet presAssocID="{6D37033A-EFD1-404C-8DCD-4B546F58F88F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55E35D32-0A51-490D-937B-7EA888CD00BA}" type="presOf" srcId="{6D37033A-EFD1-404C-8DCD-4B546F58F88F}" destId="{8B46E5FA-0F50-470F-A1D4-03D8969D0202}" srcOrd="1" destOrd="0" presId="urn:microsoft.com/office/officeart/2005/8/layout/list1"/>
    <dgm:cxn modelId="{F67AB533-BB2E-4B7F-BC3D-2C85B3B84F88}" srcId="{A11A7566-F3BA-4D1E-ABB0-7953F70F7D6A}" destId="{8D960ED0-E80A-4806-B19D-411DAA49D609}" srcOrd="1" destOrd="0" parTransId="{09460E88-E187-4A74-98AD-9D2F982043EF}" sibTransId="{1F41EBE3-47ED-4ABE-A111-330345AF303C}"/>
    <dgm:cxn modelId="{CDFADC3D-E63D-414E-A47B-1DC78367EC05}" type="presOf" srcId="{0E4F82FF-9313-4267-A65E-1E24C2B261C8}" destId="{B012438E-97FD-472E-8A5B-9B9312FC9F5A}" srcOrd="0" destOrd="0" presId="urn:microsoft.com/office/officeart/2005/8/layout/list1"/>
    <dgm:cxn modelId="{03C8C040-0FE1-4008-8B9E-2B309E97F688}" type="presOf" srcId="{F25B6573-C94C-4A52-A19C-196A551530C3}" destId="{0F922F78-C5C9-41B4-A2C7-F0042622C9BB}" srcOrd="0" destOrd="0" presId="urn:microsoft.com/office/officeart/2005/8/layout/list1"/>
    <dgm:cxn modelId="{0FC3F05C-1608-4800-8F07-2AEE6BCDFD4F}" type="presOf" srcId="{6D37033A-EFD1-404C-8DCD-4B546F58F88F}" destId="{3C2068AC-E65F-44B9-93F8-713C5C46F4DA}" srcOrd="0" destOrd="0" presId="urn:microsoft.com/office/officeart/2005/8/layout/list1"/>
    <dgm:cxn modelId="{B60F0866-80B4-45F3-AB7B-546AC4FC34AB}" type="presOf" srcId="{8D3B7F5A-0F11-447F-84EC-C6F92C393C60}" destId="{BAA77867-5420-48E7-8938-BF7F65D13CE4}" srcOrd="1" destOrd="0" presId="urn:microsoft.com/office/officeart/2005/8/layout/list1"/>
    <dgm:cxn modelId="{13687266-30B4-41A3-9AF2-DA113D2814C8}" type="presOf" srcId="{A11A7566-F3BA-4D1E-ABB0-7953F70F7D6A}" destId="{24C43800-4A01-4497-9A4B-9CC8799A87C5}" srcOrd="0" destOrd="0" presId="urn:microsoft.com/office/officeart/2005/8/layout/list1"/>
    <dgm:cxn modelId="{E233666B-EDC6-444A-9087-4118FBB81C68}" srcId="{02E70B45-6DB0-4A09-88EB-58033CCCA581}" destId="{0E4F82FF-9313-4267-A65E-1E24C2B261C8}" srcOrd="1" destOrd="0" parTransId="{7C54BC36-F785-4215-8227-BE79B4160E07}" sibTransId="{A21DAAA4-4FFC-4962-A36C-5E1F33049D12}"/>
    <dgm:cxn modelId="{BF28167A-6D06-4E3B-B475-74BE10CEC7C7}" srcId="{A11A7566-F3BA-4D1E-ABB0-7953F70F7D6A}" destId="{3B996161-6E27-4754-8E4B-BBFC68A05F59}" srcOrd="2" destOrd="0" parTransId="{6DBEBCA2-5052-4A03-85BB-34DE9CD896EA}" sibTransId="{ED0912BB-64AB-4F4C-83CA-74745455159A}"/>
    <dgm:cxn modelId="{D0B46C7C-79D3-4CFC-B99B-B54E0E8E6A9A}" type="presOf" srcId="{3B996161-6E27-4754-8E4B-BBFC68A05F59}" destId="{0F922F78-C5C9-41B4-A2C7-F0042622C9BB}" srcOrd="0" destOrd="2" presId="urn:microsoft.com/office/officeart/2005/8/layout/list1"/>
    <dgm:cxn modelId="{4FE8589A-4A17-4952-9E0F-82B747E6A1B4}" srcId="{02E70B45-6DB0-4A09-88EB-58033CCCA581}" destId="{8D3B7F5A-0F11-447F-84EC-C6F92C393C60}" srcOrd="0" destOrd="0" parTransId="{FA2A2CE8-1003-4C0A-BDC7-E373AFF53235}" sibTransId="{966FB8CF-D6DE-4FDF-AAD5-C6DAA2890387}"/>
    <dgm:cxn modelId="{15BEB49C-40CF-49B8-8128-751AAE5042D1}" type="presOf" srcId="{02E70B45-6DB0-4A09-88EB-58033CCCA581}" destId="{BA51EB9B-7D17-4219-BFB4-42C85A58B61D}" srcOrd="0" destOrd="0" presId="urn:microsoft.com/office/officeart/2005/8/layout/list1"/>
    <dgm:cxn modelId="{8A528DA6-0643-4119-8A09-95AA95C9BE98}" type="presOf" srcId="{A11A7566-F3BA-4D1E-ABB0-7953F70F7D6A}" destId="{26771619-8EF6-48CA-807D-85FD42C281A5}" srcOrd="1" destOrd="0" presId="urn:microsoft.com/office/officeart/2005/8/layout/list1"/>
    <dgm:cxn modelId="{EB5B70B7-5D5F-4B0A-A511-4C2A2B741978}" type="presOf" srcId="{8D3B7F5A-0F11-447F-84EC-C6F92C393C60}" destId="{C97C5A6F-8E70-4071-AC89-BA19225A2BBC}" srcOrd="0" destOrd="0" presId="urn:microsoft.com/office/officeart/2005/8/layout/list1"/>
    <dgm:cxn modelId="{1598FDC5-FD5B-4185-8018-AFE88BB6E110}" srcId="{02E70B45-6DB0-4A09-88EB-58033CCCA581}" destId="{A11A7566-F3BA-4D1E-ABB0-7953F70F7D6A}" srcOrd="2" destOrd="0" parTransId="{51730B50-E65B-44B9-8A48-BF8466F2E887}" sibTransId="{93AD9721-98C7-411F-BB9C-4C7AFAA21F84}"/>
    <dgm:cxn modelId="{1941C7CD-1B32-4C79-9FF6-13A33ECD632C}" srcId="{02E70B45-6DB0-4A09-88EB-58033CCCA581}" destId="{6D37033A-EFD1-404C-8DCD-4B546F58F88F}" srcOrd="3" destOrd="0" parTransId="{0605CDE1-99E9-4EC9-BC64-CD60C7ABA9E7}" sibTransId="{20AB3E47-AE23-4E30-95C2-9BA635953A2A}"/>
    <dgm:cxn modelId="{D768B0D3-2CFC-48C3-BA0B-19F9117F8553}" srcId="{A11A7566-F3BA-4D1E-ABB0-7953F70F7D6A}" destId="{F25B6573-C94C-4A52-A19C-196A551530C3}" srcOrd="0" destOrd="0" parTransId="{446D416A-2BFC-477F-90B4-35E1F80AE3BA}" sibTransId="{74ED8216-35DA-4F12-B9CA-1F1A8D231B99}"/>
    <dgm:cxn modelId="{95351BE2-7273-47D6-822A-0AAE90CC94FA}" type="presOf" srcId="{8D960ED0-E80A-4806-B19D-411DAA49D609}" destId="{0F922F78-C5C9-41B4-A2C7-F0042622C9BB}" srcOrd="0" destOrd="1" presId="urn:microsoft.com/office/officeart/2005/8/layout/list1"/>
    <dgm:cxn modelId="{71A71CF3-B190-4633-BD52-5E3776E54EA5}" type="presOf" srcId="{0E4F82FF-9313-4267-A65E-1E24C2B261C8}" destId="{616427A0-AE08-49C2-9691-E9BD82006648}" srcOrd="1" destOrd="0" presId="urn:microsoft.com/office/officeart/2005/8/layout/list1"/>
    <dgm:cxn modelId="{7E6397D0-5221-4306-B28E-3F96069C2A27}" type="presParOf" srcId="{BA51EB9B-7D17-4219-BFB4-42C85A58B61D}" destId="{BD23FB24-2EA4-4924-8302-F3A1702DDA3C}" srcOrd="0" destOrd="0" presId="urn:microsoft.com/office/officeart/2005/8/layout/list1"/>
    <dgm:cxn modelId="{4DBE77A3-7ED6-4D6E-8929-7B7D66ABBF8C}" type="presParOf" srcId="{BD23FB24-2EA4-4924-8302-F3A1702DDA3C}" destId="{C97C5A6F-8E70-4071-AC89-BA19225A2BBC}" srcOrd="0" destOrd="0" presId="urn:microsoft.com/office/officeart/2005/8/layout/list1"/>
    <dgm:cxn modelId="{B3C7ED25-4207-4BF6-9A80-EFF36017F984}" type="presParOf" srcId="{BD23FB24-2EA4-4924-8302-F3A1702DDA3C}" destId="{BAA77867-5420-48E7-8938-BF7F65D13CE4}" srcOrd="1" destOrd="0" presId="urn:microsoft.com/office/officeart/2005/8/layout/list1"/>
    <dgm:cxn modelId="{9A2E64EC-1A27-43EC-A4F1-371358E68CBA}" type="presParOf" srcId="{BA51EB9B-7D17-4219-BFB4-42C85A58B61D}" destId="{A75C8687-FFF1-41F9-B281-ACFDD11EFD1B}" srcOrd="1" destOrd="0" presId="urn:microsoft.com/office/officeart/2005/8/layout/list1"/>
    <dgm:cxn modelId="{C8F33AEC-1155-4F23-A106-CECAAB945C77}" type="presParOf" srcId="{BA51EB9B-7D17-4219-BFB4-42C85A58B61D}" destId="{7335976C-A818-45A9-91F2-F5B3E318D839}" srcOrd="2" destOrd="0" presId="urn:microsoft.com/office/officeart/2005/8/layout/list1"/>
    <dgm:cxn modelId="{697772D5-2811-4569-83F6-50D7210553B0}" type="presParOf" srcId="{BA51EB9B-7D17-4219-BFB4-42C85A58B61D}" destId="{3E316F4C-EFC8-449F-8E34-493199236D3A}" srcOrd="3" destOrd="0" presId="urn:microsoft.com/office/officeart/2005/8/layout/list1"/>
    <dgm:cxn modelId="{1B1E42ED-4AC5-4B96-9CC1-11DAA4563AE3}" type="presParOf" srcId="{BA51EB9B-7D17-4219-BFB4-42C85A58B61D}" destId="{2304837E-0B16-44E8-AE04-C9F4798A27B3}" srcOrd="4" destOrd="0" presId="urn:microsoft.com/office/officeart/2005/8/layout/list1"/>
    <dgm:cxn modelId="{43024CE7-72F1-42E3-A0F5-8893AD17C548}" type="presParOf" srcId="{2304837E-0B16-44E8-AE04-C9F4798A27B3}" destId="{B012438E-97FD-472E-8A5B-9B9312FC9F5A}" srcOrd="0" destOrd="0" presId="urn:microsoft.com/office/officeart/2005/8/layout/list1"/>
    <dgm:cxn modelId="{9B2A7726-145F-4B79-8769-D21D7BAE104F}" type="presParOf" srcId="{2304837E-0B16-44E8-AE04-C9F4798A27B3}" destId="{616427A0-AE08-49C2-9691-E9BD82006648}" srcOrd="1" destOrd="0" presId="urn:microsoft.com/office/officeart/2005/8/layout/list1"/>
    <dgm:cxn modelId="{DD947FCF-C416-4270-BBFA-E7B670FCE489}" type="presParOf" srcId="{BA51EB9B-7D17-4219-BFB4-42C85A58B61D}" destId="{5B2609E5-7FAA-441B-8DD0-E1E72792EDC7}" srcOrd="5" destOrd="0" presId="urn:microsoft.com/office/officeart/2005/8/layout/list1"/>
    <dgm:cxn modelId="{77145CF8-08F9-437F-B87A-00DA2B56DE66}" type="presParOf" srcId="{BA51EB9B-7D17-4219-BFB4-42C85A58B61D}" destId="{B9FDAC5F-3CD0-4FC8-A7CB-FC0C2FE1E73E}" srcOrd="6" destOrd="0" presId="urn:microsoft.com/office/officeart/2005/8/layout/list1"/>
    <dgm:cxn modelId="{DCD5E5D1-F86D-4A26-AF3B-4B616604B20E}" type="presParOf" srcId="{BA51EB9B-7D17-4219-BFB4-42C85A58B61D}" destId="{196694A8-70DE-4D36-8958-C7A6DCB53687}" srcOrd="7" destOrd="0" presId="urn:microsoft.com/office/officeart/2005/8/layout/list1"/>
    <dgm:cxn modelId="{1E57DAA5-B119-4F5B-9D2A-9442E98D7310}" type="presParOf" srcId="{BA51EB9B-7D17-4219-BFB4-42C85A58B61D}" destId="{A387CD9E-CC99-49B1-B923-E678BA179F6D}" srcOrd="8" destOrd="0" presId="urn:microsoft.com/office/officeart/2005/8/layout/list1"/>
    <dgm:cxn modelId="{B5502C1C-6BFD-4370-8692-5D0F212B45C4}" type="presParOf" srcId="{A387CD9E-CC99-49B1-B923-E678BA179F6D}" destId="{24C43800-4A01-4497-9A4B-9CC8799A87C5}" srcOrd="0" destOrd="0" presId="urn:microsoft.com/office/officeart/2005/8/layout/list1"/>
    <dgm:cxn modelId="{6AED8881-4309-49A1-BA59-DA96DA02D360}" type="presParOf" srcId="{A387CD9E-CC99-49B1-B923-E678BA179F6D}" destId="{26771619-8EF6-48CA-807D-85FD42C281A5}" srcOrd="1" destOrd="0" presId="urn:microsoft.com/office/officeart/2005/8/layout/list1"/>
    <dgm:cxn modelId="{021A868A-9587-4E45-A042-B4F5D5BBCC9D}" type="presParOf" srcId="{BA51EB9B-7D17-4219-BFB4-42C85A58B61D}" destId="{751A013C-3AE0-4B27-A65D-E495EB397BFF}" srcOrd="9" destOrd="0" presId="urn:microsoft.com/office/officeart/2005/8/layout/list1"/>
    <dgm:cxn modelId="{EAF26AA3-0A26-490D-A0CE-7AFA1DC1657A}" type="presParOf" srcId="{BA51EB9B-7D17-4219-BFB4-42C85A58B61D}" destId="{0F922F78-C5C9-41B4-A2C7-F0042622C9BB}" srcOrd="10" destOrd="0" presId="urn:microsoft.com/office/officeart/2005/8/layout/list1"/>
    <dgm:cxn modelId="{27CC737F-6169-48EC-94AA-6D3690B3D4D1}" type="presParOf" srcId="{BA51EB9B-7D17-4219-BFB4-42C85A58B61D}" destId="{96A25D04-8509-492D-88D3-93850E05948C}" srcOrd="11" destOrd="0" presId="urn:microsoft.com/office/officeart/2005/8/layout/list1"/>
    <dgm:cxn modelId="{60EE1F47-A2E8-4380-BA64-41982DACFC5B}" type="presParOf" srcId="{BA51EB9B-7D17-4219-BFB4-42C85A58B61D}" destId="{DE72ABB4-63E6-4207-92B3-38D0E8856B30}" srcOrd="12" destOrd="0" presId="urn:microsoft.com/office/officeart/2005/8/layout/list1"/>
    <dgm:cxn modelId="{B4E8670C-5EC9-4C08-A005-1F3B83CA2178}" type="presParOf" srcId="{DE72ABB4-63E6-4207-92B3-38D0E8856B30}" destId="{3C2068AC-E65F-44B9-93F8-713C5C46F4DA}" srcOrd="0" destOrd="0" presId="urn:microsoft.com/office/officeart/2005/8/layout/list1"/>
    <dgm:cxn modelId="{708435A1-54DD-4D9F-AA4A-35E7ED325B15}" type="presParOf" srcId="{DE72ABB4-63E6-4207-92B3-38D0E8856B30}" destId="{8B46E5FA-0F50-470F-A1D4-03D8969D0202}" srcOrd="1" destOrd="0" presId="urn:microsoft.com/office/officeart/2005/8/layout/list1"/>
    <dgm:cxn modelId="{285D4776-3553-4660-B764-B3E0099E74C3}" type="presParOf" srcId="{BA51EB9B-7D17-4219-BFB4-42C85A58B61D}" destId="{B8CD228F-2AB6-4331-BBD6-519344F39F81}" srcOrd="13" destOrd="0" presId="urn:microsoft.com/office/officeart/2005/8/layout/list1"/>
    <dgm:cxn modelId="{A3EB5A44-9941-4FC6-A284-7065F0A84976}" type="presParOf" srcId="{BA51EB9B-7D17-4219-BFB4-42C85A58B61D}" destId="{489426E1-45BD-4FDB-8FC7-BDDA8B6DCA66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02E70B45-6DB0-4A09-88EB-58033CCCA581}" type="doc">
      <dgm:prSet loTypeId="urn:microsoft.com/office/officeart/2005/8/layout/list1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0E4F82FF-9313-4267-A65E-1E24C2B261C8}">
      <dgm:prSet phldr="0" custT="1"/>
      <dgm:spPr/>
      <dgm:t>
        <a:bodyPr/>
        <a:lstStyle/>
        <a:p>
          <a:pPr rtl="0"/>
          <a:r>
            <a:rPr lang="en-US" sz="2400" b="0" dirty="0">
              <a:latin typeface="Abadi Extra Light" panose="020B0204020104020204" pitchFamily="34" charset="0"/>
            </a:rPr>
            <a:t>Les réseaux de </a:t>
          </a:r>
          <a:r>
            <a:rPr lang="en-US" sz="2400" b="0" dirty="0" err="1">
              <a:latin typeface="Abadi Extra Light" panose="020B0204020104020204" pitchFamily="34" charset="0"/>
            </a:rPr>
            <a:t>neurones</a:t>
          </a:r>
          <a:endParaRPr lang="en-US" sz="2400" b="0" dirty="0">
            <a:solidFill>
              <a:schemeClr val="bg1"/>
            </a:solidFill>
            <a:latin typeface="Abadi Extra Light" panose="020B0204020104020204" pitchFamily="34" charset="0"/>
          </a:endParaRPr>
        </a:p>
      </dgm:t>
    </dgm:pt>
    <dgm:pt modelId="{7C54BC36-F785-4215-8227-BE79B4160E07}" type="parTrans" cxnId="{E233666B-EDC6-444A-9087-4118FBB81C68}">
      <dgm:prSet/>
      <dgm:spPr/>
      <dgm:t>
        <a:bodyPr/>
        <a:lstStyle/>
        <a:p>
          <a:endParaRPr lang="fr-FR"/>
        </a:p>
      </dgm:t>
    </dgm:pt>
    <dgm:pt modelId="{A21DAAA4-4FFC-4962-A36C-5E1F33049D12}" type="sibTrans" cxnId="{E233666B-EDC6-444A-9087-4118FBB81C68}">
      <dgm:prSet/>
      <dgm:spPr/>
      <dgm:t>
        <a:bodyPr/>
        <a:lstStyle/>
        <a:p>
          <a:endParaRPr lang="fr-FR"/>
        </a:p>
      </dgm:t>
    </dgm:pt>
    <dgm:pt modelId="{6D37033A-EFD1-404C-8DCD-4B546F58F88F}">
      <dgm:prSet phldr="0" custT="1"/>
      <dgm:spPr/>
      <dgm:t>
        <a:bodyPr/>
        <a:lstStyle/>
        <a:p>
          <a:pPr rtl="0"/>
          <a:r>
            <a:rPr lang="fr-FR" sz="2400" b="0" dirty="0">
              <a:solidFill>
                <a:schemeClr val="bg1"/>
              </a:solidFill>
              <a:latin typeface="Abadi Extra Light" panose="020B0204020104020204" pitchFamily="34" charset="0"/>
            </a:rPr>
            <a:t>Application en vision par ordinateur</a:t>
          </a:r>
        </a:p>
      </dgm:t>
    </dgm:pt>
    <dgm:pt modelId="{0605CDE1-99E9-4EC9-BC64-CD60C7ABA9E7}" type="parTrans" cxnId="{1941C7CD-1B32-4C79-9FF6-13A33ECD632C}">
      <dgm:prSet/>
      <dgm:spPr/>
      <dgm:t>
        <a:bodyPr/>
        <a:lstStyle/>
        <a:p>
          <a:endParaRPr lang="fr-FR"/>
        </a:p>
      </dgm:t>
    </dgm:pt>
    <dgm:pt modelId="{20AB3E47-AE23-4E30-95C2-9BA635953A2A}" type="sibTrans" cxnId="{1941C7CD-1B32-4C79-9FF6-13A33ECD632C}">
      <dgm:prSet/>
      <dgm:spPr/>
      <dgm:t>
        <a:bodyPr/>
        <a:lstStyle/>
        <a:p>
          <a:endParaRPr lang="fr-FR"/>
        </a:p>
      </dgm:t>
    </dgm:pt>
    <dgm:pt modelId="{A11A7566-F3BA-4D1E-ABB0-7953F70F7D6A}">
      <dgm:prSet phldr="0" custT="1"/>
      <dgm:spPr/>
      <dgm:t>
        <a:bodyPr/>
        <a:lstStyle/>
        <a:p>
          <a:r>
            <a:rPr lang="en-US" sz="2400" b="0" dirty="0">
              <a:solidFill>
                <a:schemeClr val="bg1"/>
              </a:solidFill>
              <a:latin typeface="Abadi Extra Light" panose="020B0204020104020204" pitchFamily="34" charset="0"/>
            </a:rPr>
            <a:t>Dissection d’un CNN</a:t>
          </a:r>
        </a:p>
      </dgm:t>
    </dgm:pt>
    <dgm:pt modelId="{51730B50-E65B-44B9-8A48-BF8466F2E887}" type="parTrans" cxnId="{1598FDC5-FD5B-4185-8018-AFE88BB6E110}">
      <dgm:prSet/>
      <dgm:spPr/>
      <dgm:t>
        <a:bodyPr/>
        <a:lstStyle/>
        <a:p>
          <a:endParaRPr lang="fr-FR"/>
        </a:p>
      </dgm:t>
    </dgm:pt>
    <dgm:pt modelId="{93AD9721-98C7-411F-BB9C-4C7AFAA21F84}" type="sibTrans" cxnId="{1598FDC5-FD5B-4185-8018-AFE88BB6E110}">
      <dgm:prSet/>
      <dgm:spPr/>
      <dgm:t>
        <a:bodyPr/>
        <a:lstStyle/>
        <a:p>
          <a:endParaRPr lang="fr-FR"/>
        </a:p>
      </dgm:t>
    </dgm:pt>
    <dgm:pt modelId="{8D3B7F5A-0F11-447F-84EC-C6F92C393C60}">
      <dgm:prSet phldr="0" custT="1"/>
      <dgm:spPr/>
      <dgm:t>
        <a:bodyPr/>
        <a:lstStyle/>
        <a:p>
          <a:pPr rtl="0"/>
          <a:r>
            <a:rPr lang="en-US" sz="2400" b="0" dirty="0" err="1">
              <a:solidFill>
                <a:schemeClr val="bg1"/>
              </a:solidFill>
              <a:latin typeface="Abadi Extra Light" panose="020B0204020104020204" pitchFamily="34" charset="0"/>
            </a:rPr>
            <a:t>L’intelligence</a:t>
          </a:r>
          <a:r>
            <a:rPr lang="en-US" sz="2400" b="0" dirty="0">
              <a:solidFill>
                <a:schemeClr val="bg1"/>
              </a:solidFill>
              <a:latin typeface="Abadi Extra Light" panose="020B0204020104020204" pitchFamily="34" charset="0"/>
            </a:rPr>
            <a:t> </a:t>
          </a:r>
          <a:r>
            <a:rPr lang="en-US" sz="2400" b="0" dirty="0" err="1">
              <a:solidFill>
                <a:schemeClr val="bg1"/>
              </a:solidFill>
              <a:latin typeface="Abadi Extra Light" panose="020B0204020104020204" pitchFamily="34" charset="0"/>
            </a:rPr>
            <a:t>artificielle</a:t>
          </a:r>
          <a:r>
            <a:rPr lang="en-US" sz="2400" b="0" dirty="0">
              <a:solidFill>
                <a:schemeClr val="bg1"/>
              </a:solidFill>
              <a:latin typeface="Abadi Extra Light" panose="020B0204020104020204" pitchFamily="34" charset="0"/>
            </a:rPr>
            <a:t> et </a:t>
          </a:r>
          <a:r>
            <a:rPr lang="en-US" sz="2400" b="0" dirty="0" err="1">
              <a:solidFill>
                <a:schemeClr val="bg1"/>
              </a:solidFill>
              <a:latin typeface="Abadi Extra Light" panose="020B0204020104020204" pitchFamily="34" charset="0"/>
            </a:rPr>
            <a:t>l’apprentissage</a:t>
          </a:r>
          <a:r>
            <a:rPr lang="en-US" sz="2400" b="0" dirty="0">
              <a:solidFill>
                <a:schemeClr val="bg1"/>
              </a:solidFill>
              <a:latin typeface="Abadi Extra Light" panose="020B0204020104020204" pitchFamily="34" charset="0"/>
            </a:rPr>
            <a:t> </a:t>
          </a:r>
          <a:r>
            <a:rPr lang="en-US" sz="2400" b="0" dirty="0" err="1">
              <a:solidFill>
                <a:schemeClr val="bg1"/>
              </a:solidFill>
              <a:latin typeface="Abadi Extra Light" panose="020B0204020104020204" pitchFamily="34" charset="0"/>
            </a:rPr>
            <a:t>automatique</a:t>
          </a:r>
          <a:endParaRPr lang="en-US" sz="2400" b="0" dirty="0">
            <a:solidFill>
              <a:schemeClr val="bg1"/>
            </a:solidFill>
            <a:latin typeface="Abadi Extra Light" panose="020B0204020104020204" pitchFamily="34" charset="0"/>
          </a:endParaRPr>
        </a:p>
      </dgm:t>
    </dgm:pt>
    <dgm:pt modelId="{FA2A2CE8-1003-4C0A-BDC7-E373AFF53235}" type="parTrans" cxnId="{4FE8589A-4A17-4952-9E0F-82B747E6A1B4}">
      <dgm:prSet/>
      <dgm:spPr/>
      <dgm:t>
        <a:bodyPr/>
        <a:lstStyle/>
        <a:p>
          <a:endParaRPr lang="fr-FR"/>
        </a:p>
      </dgm:t>
    </dgm:pt>
    <dgm:pt modelId="{966FB8CF-D6DE-4FDF-AAD5-C6DAA2890387}" type="sibTrans" cxnId="{4FE8589A-4A17-4952-9E0F-82B747E6A1B4}">
      <dgm:prSet/>
      <dgm:spPr/>
      <dgm:t>
        <a:bodyPr/>
        <a:lstStyle/>
        <a:p>
          <a:endParaRPr lang="fr-FR"/>
        </a:p>
      </dgm:t>
    </dgm:pt>
    <dgm:pt modelId="{F25B6573-C94C-4A52-A19C-196A551530C3}">
      <dgm:prSet phldr="0" custT="1"/>
      <dgm:spPr/>
      <dgm:t>
        <a:bodyPr/>
        <a:lstStyle/>
        <a:p>
          <a:r>
            <a:rPr lang="en-US" sz="2400" b="0" dirty="0">
              <a:solidFill>
                <a:schemeClr val="tx1"/>
              </a:solidFill>
              <a:latin typeface="Abadi Extra Light" panose="020B0204020104020204" pitchFamily="34" charset="0"/>
            </a:rPr>
            <a:t>Les </a:t>
          </a:r>
          <a:r>
            <a:rPr lang="en-US" sz="2400" b="0" dirty="0" err="1">
              <a:solidFill>
                <a:schemeClr val="tx1"/>
              </a:solidFill>
              <a:latin typeface="Abadi Extra Light" panose="020B0204020104020204" pitchFamily="34" charset="0"/>
            </a:rPr>
            <a:t>briques</a:t>
          </a:r>
          <a:r>
            <a:rPr lang="en-US" sz="2400" b="0" dirty="0">
              <a:solidFill>
                <a:schemeClr val="tx1"/>
              </a:solidFill>
              <a:latin typeface="Abadi Extra Light" panose="020B0204020104020204" pitchFamily="34" charset="0"/>
            </a:rPr>
            <a:t> </a:t>
          </a:r>
          <a:r>
            <a:rPr lang="en-US" sz="2400" b="0" dirty="0" err="1">
              <a:solidFill>
                <a:schemeClr val="tx1"/>
              </a:solidFill>
              <a:latin typeface="Abadi Extra Light" panose="020B0204020104020204" pitchFamily="34" charset="0"/>
            </a:rPr>
            <a:t>élémentaires</a:t>
          </a:r>
          <a:endParaRPr lang="en-US" sz="2400" b="0" dirty="0">
            <a:solidFill>
              <a:schemeClr val="tx1"/>
            </a:solidFill>
            <a:latin typeface="Abadi Extra Light" panose="020B0204020104020204" pitchFamily="34" charset="0"/>
          </a:endParaRPr>
        </a:p>
      </dgm:t>
    </dgm:pt>
    <dgm:pt modelId="{446D416A-2BFC-477F-90B4-35E1F80AE3BA}" type="parTrans" cxnId="{D768B0D3-2CFC-48C3-BA0B-19F9117F8553}">
      <dgm:prSet/>
      <dgm:spPr/>
    </dgm:pt>
    <dgm:pt modelId="{74ED8216-35DA-4F12-B9CA-1F1A8D231B99}" type="sibTrans" cxnId="{D768B0D3-2CFC-48C3-BA0B-19F9117F8553}">
      <dgm:prSet/>
      <dgm:spPr/>
    </dgm:pt>
    <dgm:pt modelId="{8D960ED0-E80A-4806-B19D-411DAA49D609}">
      <dgm:prSet phldr="0" custT="1"/>
      <dgm:spPr/>
      <dgm:t>
        <a:bodyPr/>
        <a:lstStyle/>
        <a:p>
          <a:r>
            <a:rPr lang="en-US" sz="2400" b="0" dirty="0">
              <a:solidFill>
                <a:schemeClr val="tx1"/>
              </a:solidFill>
              <a:latin typeface="Abadi Extra Light" panose="020B0204020104020204" pitchFamily="34" charset="0"/>
            </a:rPr>
            <a:t>Architectures </a:t>
          </a:r>
          <a:r>
            <a:rPr lang="en-US" sz="2400" b="0" dirty="0" err="1">
              <a:solidFill>
                <a:schemeClr val="tx1"/>
              </a:solidFill>
              <a:latin typeface="Abadi Extra Light" panose="020B0204020104020204" pitchFamily="34" charset="0"/>
            </a:rPr>
            <a:t>typiques</a:t>
          </a:r>
          <a:endParaRPr lang="en-US" sz="2400" b="0" dirty="0">
            <a:solidFill>
              <a:schemeClr val="tx1"/>
            </a:solidFill>
            <a:latin typeface="Abadi Extra Light" panose="020B0204020104020204" pitchFamily="34" charset="0"/>
          </a:endParaRPr>
        </a:p>
      </dgm:t>
    </dgm:pt>
    <dgm:pt modelId="{09460E88-E187-4A74-98AD-9D2F982043EF}" type="parTrans" cxnId="{F67AB533-BB2E-4B7F-BC3D-2C85B3B84F88}">
      <dgm:prSet/>
      <dgm:spPr/>
    </dgm:pt>
    <dgm:pt modelId="{1F41EBE3-47ED-4ABE-A111-330345AF303C}" type="sibTrans" cxnId="{F67AB533-BB2E-4B7F-BC3D-2C85B3B84F88}">
      <dgm:prSet/>
      <dgm:spPr/>
    </dgm:pt>
    <dgm:pt modelId="{3B996161-6E27-4754-8E4B-BBFC68A05F59}">
      <dgm:prSet phldr="0" custT="1"/>
      <dgm:spPr/>
      <dgm:t>
        <a:bodyPr/>
        <a:lstStyle/>
        <a:p>
          <a:r>
            <a:rPr lang="en-US" sz="2400" b="0" dirty="0" err="1">
              <a:solidFill>
                <a:srgbClr val="C00000"/>
              </a:solidFill>
              <a:latin typeface="Abadi Extra Light" panose="020B0204020104020204" pitchFamily="34" charset="0"/>
            </a:rPr>
            <a:t>Entrainement</a:t>
          </a:r>
          <a:r>
            <a:rPr lang="en-US" sz="2400" b="0" dirty="0">
              <a:solidFill>
                <a:srgbClr val="C00000"/>
              </a:solidFill>
              <a:latin typeface="Abadi Extra Light" panose="020B0204020104020204" pitchFamily="34" charset="0"/>
            </a:rPr>
            <a:t> d’un </a:t>
          </a:r>
          <a:r>
            <a:rPr lang="en-US" sz="2400" b="0" dirty="0" err="1">
              <a:solidFill>
                <a:srgbClr val="C00000"/>
              </a:solidFill>
              <a:latin typeface="Abadi Extra Light" panose="020B0204020104020204" pitchFamily="34" charset="0"/>
            </a:rPr>
            <a:t>modèle</a:t>
          </a:r>
          <a:endParaRPr lang="en-US" sz="2400" b="0" dirty="0">
            <a:solidFill>
              <a:srgbClr val="C00000"/>
            </a:solidFill>
            <a:latin typeface="Abadi Extra Light" panose="020B0204020104020204" pitchFamily="34" charset="0"/>
          </a:endParaRPr>
        </a:p>
      </dgm:t>
    </dgm:pt>
    <dgm:pt modelId="{6DBEBCA2-5052-4A03-85BB-34DE9CD896EA}" type="parTrans" cxnId="{BF28167A-6D06-4E3B-B475-74BE10CEC7C7}">
      <dgm:prSet/>
      <dgm:spPr/>
    </dgm:pt>
    <dgm:pt modelId="{ED0912BB-64AB-4F4C-83CA-74745455159A}" type="sibTrans" cxnId="{BF28167A-6D06-4E3B-B475-74BE10CEC7C7}">
      <dgm:prSet/>
      <dgm:spPr/>
    </dgm:pt>
    <dgm:pt modelId="{BA51EB9B-7D17-4219-BFB4-42C85A58B61D}" type="pres">
      <dgm:prSet presAssocID="{02E70B45-6DB0-4A09-88EB-58033CCCA581}" presName="linear" presStyleCnt="0">
        <dgm:presLayoutVars>
          <dgm:dir/>
          <dgm:animLvl val="lvl"/>
          <dgm:resizeHandles val="exact"/>
        </dgm:presLayoutVars>
      </dgm:prSet>
      <dgm:spPr/>
    </dgm:pt>
    <dgm:pt modelId="{BD23FB24-2EA4-4924-8302-F3A1702DDA3C}" type="pres">
      <dgm:prSet presAssocID="{8D3B7F5A-0F11-447F-84EC-C6F92C393C60}" presName="parentLin" presStyleCnt="0"/>
      <dgm:spPr/>
    </dgm:pt>
    <dgm:pt modelId="{C97C5A6F-8E70-4071-AC89-BA19225A2BBC}" type="pres">
      <dgm:prSet presAssocID="{8D3B7F5A-0F11-447F-84EC-C6F92C393C60}" presName="parentLeftMargin" presStyleLbl="node1" presStyleIdx="0" presStyleCnt="4"/>
      <dgm:spPr/>
    </dgm:pt>
    <dgm:pt modelId="{BAA77867-5420-48E7-8938-BF7F65D13CE4}" type="pres">
      <dgm:prSet presAssocID="{8D3B7F5A-0F11-447F-84EC-C6F92C393C60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A75C8687-FFF1-41F9-B281-ACFDD11EFD1B}" type="pres">
      <dgm:prSet presAssocID="{8D3B7F5A-0F11-447F-84EC-C6F92C393C60}" presName="negativeSpace" presStyleCnt="0"/>
      <dgm:spPr/>
    </dgm:pt>
    <dgm:pt modelId="{7335976C-A818-45A9-91F2-F5B3E318D839}" type="pres">
      <dgm:prSet presAssocID="{8D3B7F5A-0F11-447F-84EC-C6F92C393C60}" presName="childText" presStyleLbl="conFgAcc1" presStyleIdx="0" presStyleCnt="4">
        <dgm:presLayoutVars>
          <dgm:bulletEnabled val="1"/>
        </dgm:presLayoutVars>
      </dgm:prSet>
      <dgm:spPr/>
    </dgm:pt>
    <dgm:pt modelId="{3E316F4C-EFC8-449F-8E34-493199236D3A}" type="pres">
      <dgm:prSet presAssocID="{966FB8CF-D6DE-4FDF-AAD5-C6DAA2890387}" presName="spaceBetweenRectangles" presStyleCnt="0"/>
      <dgm:spPr/>
    </dgm:pt>
    <dgm:pt modelId="{2304837E-0B16-44E8-AE04-C9F4798A27B3}" type="pres">
      <dgm:prSet presAssocID="{0E4F82FF-9313-4267-A65E-1E24C2B261C8}" presName="parentLin" presStyleCnt="0"/>
      <dgm:spPr/>
    </dgm:pt>
    <dgm:pt modelId="{B012438E-97FD-472E-8A5B-9B9312FC9F5A}" type="pres">
      <dgm:prSet presAssocID="{0E4F82FF-9313-4267-A65E-1E24C2B261C8}" presName="parentLeftMargin" presStyleLbl="node1" presStyleIdx="0" presStyleCnt="4"/>
      <dgm:spPr/>
    </dgm:pt>
    <dgm:pt modelId="{616427A0-AE08-49C2-9691-E9BD82006648}" type="pres">
      <dgm:prSet presAssocID="{0E4F82FF-9313-4267-A65E-1E24C2B261C8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5B2609E5-7FAA-441B-8DD0-E1E72792EDC7}" type="pres">
      <dgm:prSet presAssocID="{0E4F82FF-9313-4267-A65E-1E24C2B261C8}" presName="negativeSpace" presStyleCnt="0"/>
      <dgm:spPr/>
    </dgm:pt>
    <dgm:pt modelId="{B9FDAC5F-3CD0-4FC8-A7CB-FC0C2FE1E73E}" type="pres">
      <dgm:prSet presAssocID="{0E4F82FF-9313-4267-A65E-1E24C2B261C8}" presName="childText" presStyleLbl="conFgAcc1" presStyleIdx="1" presStyleCnt="4">
        <dgm:presLayoutVars>
          <dgm:bulletEnabled val="1"/>
        </dgm:presLayoutVars>
      </dgm:prSet>
      <dgm:spPr/>
    </dgm:pt>
    <dgm:pt modelId="{196694A8-70DE-4D36-8958-C7A6DCB53687}" type="pres">
      <dgm:prSet presAssocID="{A21DAAA4-4FFC-4962-A36C-5E1F33049D12}" presName="spaceBetweenRectangles" presStyleCnt="0"/>
      <dgm:spPr/>
    </dgm:pt>
    <dgm:pt modelId="{A387CD9E-CC99-49B1-B923-E678BA179F6D}" type="pres">
      <dgm:prSet presAssocID="{A11A7566-F3BA-4D1E-ABB0-7953F70F7D6A}" presName="parentLin" presStyleCnt="0"/>
      <dgm:spPr/>
    </dgm:pt>
    <dgm:pt modelId="{24C43800-4A01-4497-9A4B-9CC8799A87C5}" type="pres">
      <dgm:prSet presAssocID="{A11A7566-F3BA-4D1E-ABB0-7953F70F7D6A}" presName="parentLeftMargin" presStyleLbl="node1" presStyleIdx="1" presStyleCnt="4"/>
      <dgm:spPr/>
    </dgm:pt>
    <dgm:pt modelId="{26771619-8EF6-48CA-807D-85FD42C281A5}" type="pres">
      <dgm:prSet presAssocID="{A11A7566-F3BA-4D1E-ABB0-7953F70F7D6A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751A013C-3AE0-4B27-A65D-E495EB397BFF}" type="pres">
      <dgm:prSet presAssocID="{A11A7566-F3BA-4D1E-ABB0-7953F70F7D6A}" presName="negativeSpace" presStyleCnt="0"/>
      <dgm:spPr/>
    </dgm:pt>
    <dgm:pt modelId="{0F922F78-C5C9-41B4-A2C7-F0042622C9BB}" type="pres">
      <dgm:prSet presAssocID="{A11A7566-F3BA-4D1E-ABB0-7953F70F7D6A}" presName="childText" presStyleLbl="conFgAcc1" presStyleIdx="2" presStyleCnt="4">
        <dgm:presLayoutVars>
          <dgm:bulletEnabled val="1"/>
        </dgm:presLayoutVars>
      </dgm:prSet>
      <dgm:spPr/>
    </dgm:pt>
    <dgm:pt modelId="{96A25D04-8509-492D-88D3-93850E05948C}" type="pres">
      <dgm:prSet presAssocID="{93AD9721-98C7-411F-BB9C-4C7AFAA21F84}" presName="spaceBetweenRectangles" presStyleCnt="0"/>
      <dgm:spPr/>
    </dgm:pt>
    <dgm:pt modelId="{DE72ABB4-63E6-4207-92B3-38D0E8856B30}" type="pres">
      <dgm:prSet presAssocID="{6D37033A-EFD1-404C-8DCD-4B546F58F88F}" presName="parentLin" presStyleCnt="0"/>
      <dgm:spPr/>
    </dgm:pt>
    <dgm:pt modelId="{3C2068AC-E65F-44B9-93F8-713C5C46F4DA}" type="pres">
      <dgm:prSet presAssocID="{6D37033A-EFD1-404C-8DCD-4B546F58F88F}" presName="parentLeftMargin" presStyleLbl="node1" presStyleIdx="2" presStyleCnt="4"/>
      <dgm:spPr/>
    </dgm:pt>
    <dgm:pt modelId="{8B46E5FA-0F50-470F-A1D4-03D8969D0202}" type="pres">
      <dgm:prSet presAssocID="{6D37033A-EFD1-404C-8DCD-4B546F58F88F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B8CD228F-2AB6-4331-BBD6-519344F39F81}" type="pres">
      <dgm:prSet presAssocID="{6D37033A-EFD1-404C-8DCD-4B546F58F88F}" presName="negativeSpace" presStyleCnt="0"/>
      <dgm:spPr/>
    </dgm:pt>
    <dgm:pt modelId="{489426E1-45BD-4FDB-8FC7-BDDA8B6DCA66}" type="pres">
      <dgm:prSet presAssocID="{6D37033A-EFD1-404C-8DCD-4B546F58F88F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55E35D32-0A51-490D-937B-7EA888CD00BA}" type="presOf" srcId="{6D37033A-EFD1-404C-8DCD-4B546F58F88F}" destId="{8B46E5FA-0F50-470F-A1D4-03D8969D0202}" srcOrd="1" destOrd="0" presId="urn:microsoft.com/office/officeart/2005/8/layout/list1"/>
    <dgm:cxn modelId="{F67AB533-BB2E-4B7F-BC3D-2C85B3B84F88}" srcId="{A11A7566-F3BA-4D1E-ABB0-7953F70F7D6A}" destId="{8D960ED0-E80A-4806-B19D-411DAA49D609}" srcOrd="1" destOrd="0" parTransId="{09460E88-E187-4A74-98AD-9D2F982043EF}" sibTransId="{1F41EBE3-47ED-4ABE-A111-330345AF303C}"/>
    <dgm:cxn modelId="{CDFADC3D-E63D-414E-A47B-1DC78367EC05}" type="presOf" srcId="{0E4F82FF-9313-4267-A65E-1E24C2B261C8}" destId="{B012438E-97FD-472E-8A5B-9B9312FC9F5A}" srcOrd="0" destOrd="0" presId="urn:microsoft.com/office/officeart/2005/8/layout/list1"/>
    <dgm:cxn modelId="{03C8C040-0FE1-4008-8B9E-2B309E97F688}" type="presOf" srcId="{F25B6573-C94C-4A52-A19C-196A551530C3}" destId="{0F922F78-C5C9-41B4-A2C7-F0042622C9BB}" srcOrd="0" destOrd="0" presId="urn:microsoft.com/office/officeart/2005/8/layout/list1"/>
    <dgm:cxn modelId="{0FC3F05C-1608-4800-8F07-2AEE6BCDFD4F}" type="presOf" srcId="{6D37033A-EFD1-404C-8DCD-4B546F58F88F}" destId="{3C2068AC-E65F-44B9-93F8-713C5C46F4DA}" srcOrd="0" destOrd="0" presId="urn:microsoft.com/office/officeart/2005/8/layout/list1"/>
    <dgm:cxn modelId="{B60F0866-80B4-45F3-AB7B-546AC4FC34AB}" type="presOf" srcId="{8D3B7F5A-0F11-447F-84EC-C6F92C393C60}" destId="{BAA77867-5420-48E7-8938-BF7F65D13CE4}" srcOrd="1" destOrd="0" presId="urn:microsoft.com/office/officeart/2005/8/layout/list1"/>
    <dgm:cxn modelId="{13687266-30B4-41A3-9AF2-DA113D2814C8}" type="presOf" srcId="{A11A7566-F3BA-4D1E-ABB0-7953F70F7D6A}" destId="{24C43800-4A01-4497-9A4B-9CC8799A87C5}" srcOrd="0" destOrd="0" presId="urn:microsoft.com/office/officeart/2005/8/layout/list1"/>
    <dgm:cxn modelId="{E233666B-EDC6-444A-9087-4118FBB81C68}" srcId="{02E70B45-6DB0-4A09-88EB-58033CCCA581}" destId="{0E4F82FF-9313-4267-A65E-1E24C2B261C8}" srcOrd="1" destOrd="0" parTransId="{7C54BC36-F785-4215-8227-BE79B4160E07}" sibTransId="{A21DAAA4-4FFC-4962-A36C-5E1F33049D12}"/>
    <dgm:cxn modelId="{BF28167A-6D06-4E3B-B475-74BE10CEC7C7}" srcId="{A11A7566-F3BA-4D1E-ABB0-7953F70F7D6A}" destId="{3B996161-6E27-4754-8E4B-BBFC68A05F59}" srcOrd="2" destOrd="0" parTransId="{6DBEBCA2-5052-4A03-85BB-34DE9CD896EA}" sibTransId="{ED0912BB-64AB-4F4C-83CA-74745455159A}"/>
    <dgm:cxn modelId="{D0B46C7C-79D3-4CFC-B99B-B54E0E8E6A9A}" type="presOf" srcId="{3B996161-6E27-4754-8E4B-BBFC68A05F59}" destId="{0F922F78-C5C9-41B4-A2C7-F0042622C9BB}" srcOrd="0" destOrd="2" presId="urn:microsoft.com/office/officeart/2005/8/layout/list1"/>
    <dgm:cxn modelId="{4FE8589A-4A17-4952-9E0F-82B747E6A1B4}" srcId="{02E70B45-6DB0-4A09-88EB-58033CCCA581}" destId="{8D3B7F5A-0F11-447F-84EC-C6F92C393C60}" srcOrd="0" destOrd="0" parTransId="{FA2A2CE8-1003-4C0A-BDC7-E373AFF53235}" sibTransId="{966FB8CF-D6DE-4FDF-AAD5-C6DAA2890387}"/>
    <dgm:cxn modelId="{15BEB49C-40CF-49B8-8128-751AAE5042D1}" type="presOf" srcId="{02E70B45-6DB0-4A09-88EB-58033CCCA581}" destId="{BA51EB9B-7D17-4219-BFB4-42C85A58B61D}" srcOrd="0" destOrd="0" presId="urn:microsoft.com/office/officeart/2005/8/layout/list1"/>
    <dgm:cxn modelId="{8A528DA6-0643-4119-8A09-95AA95C9BE98}" type="presOf" srcId="{A11A7566-F3BA-4D1E-ABB0-7953F70F7D6A}" destId="{26771619-8EF6-48CA-807D-85FD42C281A5}" srcOrd="1" destOrd="0" presId="urn:microsoft.com/office/officeart/2005/8/layout/list1"/>
    <dgm:cxn modelId="{EB5B70B7-5D5F-4B0A-A511-4C2A2B741978}" type="presOf" srcId="{8D3B7F5A-0F11-447F-84EC-C6F92C393C60}" destId="{C97C5A6F-8E70-4071-AC89-BA19225A2BBC}" srcOrd="0" destOrd="0" presId="urn:microsoft.com/office/officeart/2005/8/layout/list1"/>
    <dgm:cxn modelId="{1598FDC5-FD5B-4185-8018-AFE88BB6E110}" srcId="{02E70B45-6DB0-4A09-88EB-58033CCCA581}" destId="{A11A7566-F3BA-4D1E-ABB0-7953F70F7D6A}" srcOrd="2" destOrd="0" parTransId="{51730B50-E65B-44B9-8A48-BF8466F2E887}" sibTransId="{93AD9721-98C7-411F-BB9C-4C7AFAA21F84}"/>
    <dgm:cxn modelId="{1941C7CD-1B32-4C79-9FF6-13A33ECD632C}" srcId="{02E70B45-6DB0-4A09-88EB-58033CCCA581}" destId="{6D37033A-EFD1-404C-8DCD-4B546F58F88F}" srcOrd="3" destOrd="0" parTransId="{0605CDE1-99E9-4EC9-BC64-CD60C7ABA9E7}" sibTransId="{20AB3E47-AE23-4E30-95C2-9BA635953A2A}"/>
    <dgm:cxn modelId="{D768B0D3-2CFC-48C3-BA0B-19F9117F8553}" srcId="{A11A7566-F3BA-4D1E-ABB0-7953F70F7D6A}" destId="{F25B6573-C94C-4A52-A19C-196A551530C3}" srcOrd="0" destOrd="0" parTransId="{446D416A-2BFC-477F-90B4-35E1F80AE3BA}" sibTransId="{74ED8216-35DA-4F12-B9CA-1F1A8D231B99}"/>
    <dgm:cxn modelId="{95351BE2-7273-47D6-822A-0AAE90CC94FA}" type="presOf" srcId="{8D960ED0-E80A-4806-B19D-411DAA49D609}" destId="{0F922F78-C5C9-41B4-A2C7-F0042622C9BB}" srcOrd="0" destOrd="1" presId="urn:microsoft.com/office/officeart/2005/8/layout/list1"/>
    <dgm:cxn modelId="{71A71CF3-B190-4633-BD52-5E3776E54EA5}" type="presOf" srcId="{0E4F82FF-9313-4267-A65E-1E24C2B261C8}" destId="{616427A0-AE08-49C2-9691-E9BD82006648}" srcOrd="1" destOrd="0" presId="urn:microsoft.com/office/officeart/2005/8/layout/list1"/>
    <dgm:cxn modelId="{7E6397D0-5221-4306-B28E-3F96069C2A27}" type="presParOf" srcId="{BA51EB9B-7D17-4219-BFB4-42C85A58B61D}" destId="{BD23FB24-2EA4-4924-8302-F3A1702DDA3C}" srcOrd="0" destOrd="0" presId="urn:microsoft.com/office/officeart/2005/8/layout/list1"/>
    <dgm:cxn modelId="{4DBE77A3-7ED6-4D6E-8929-7B7D66ABBF8C}" type="presParOf" srcId="{BD23FB24-2EA4-4924-8302-F3A1702DDA3C}" destId="{C97C5A6F-8E70-4071-AC89-BA19225A2BBC}" srcOrd="0" destOrd="0" presId="urn:microsoft.com/office/officeart/2005/8/layout/list1"/>
    <dgm:cxn modelId="{B3C7ED25-4207-4BF6-9A80-EFF36017F984}" type="presParOf" srcId="{BD23FB24-2EA4-4924-8302-F3A1702DDA3C}" destId="{BAA77867-5420-48E7-8938-BF7F65D13CE4}" srcOrd="1" destOrd="0" presId="urn:microsoft.com/office/officeart/2005/8/layout/list1"/>
    <dgm:cxn modelId="{9A2E64EC-1A27-43EC-A4F1-371358E68CBA}" type="presParOf" srcId="{BA51EB9B-7D17-4219-BFB4-42C85A58B61D}" destId="{A75C8687-FFF1-41F9-B281-ACFDD11EFD1B}" srcOrd="1" destOrd="0" presId="urn:microsoft.com/office/officeart/2005/8/layout/list1"/>
    <dgm:cxn modelId="{C8F33AEC-1155-4F23-A106-CECAAB945C77}" type="presParOf" srcId="{BA51EB9B-7D17-4219-BFB4-42C85A58B61D}" destId="{7335976C-A818-45A9-91F2-F5B3E318D839}" srcOrd="2" destOrd="0" presId="urn:microsoft.com/office/officeart/2005/8/layout/list1"/>
    <dgm:cxn modelId="{697772D5-2811-4569-83F6-50D7210553B0}" type="presParOf" srcId="{BA51EB9B-7D17-4219-BFB4-42C85A58B61D}" destId="{3E316F4C-EFC8-449F-8E34-493199236D3A}" srcOrd="3" destOrd="0" presId="urn:microsoft.com/office/officeart/2005/8/layout/list1"/>
    <dgm:cxn modelId="{1B1E42ED-4AC5-4B96-9CC1-11DAA4563AE3}" type="presParOf" srcId="{BA51EB9B-7D17-4219-BFB4-42C85A58B61D}" destId="{2304837E-0B16-44E8-AE04-C9F4798A27B3}" srcOrd="4" destOrd="0" presId="urn:microsoft.com/office/officeart/2005/8/layout/list1"/>
    <dgm:cxn modelId="{43024CE7-72F1-42E3-A0F5-8893AD17C548}" type="presParOf" srcId="{2304837E-0B16-44E8-AE04-C9F4798A27B3}" destId="{B012438E-97FD-472E-8A5B-9B9312FC9F5A}" srcOrd="0" destOrd="0" presId="urn:microsoft.com/office/officeart/2005/8/layout/list1"/>
    <dgm:cxn modelId="{9B2A7726-145F-4B79-8769-D21D7BAE104F}" type="presParOf" srcId="{2304837E-0B16-44E8-AE04-C9F4798A27B3}" destId="{616427A0-AE08-49C2-9691-E9BD82006648}" srcOrd="1" destOrd="0" presId="urn:microsoft.com/office/officeart/2005/8/layout/list1"/>
    <dgm:cxn modelId="{DD947FCF-C416-4270-BBFA-E7B670FCE489}" type="presParOf" srcId="{BA51EB9B-7D17-4219-BFB4-42C85A58B61D}" destId="{5B2609E5-7FAA-441B-8DD0-E1E72792EDC7}" srcOrd="5" destOrd="0" presId="urn:microsoft.com/office/officeart/2005/8/layout/list1"/>
    <dgm:cxn modelId="{77145CF8-08F9-437F-B87A-00DA2B56DE66}" type="presParOf" srcId="{BA51EB9B-7D17-4219-BFB4-42C85A58B61D}" destId="{B9FDAC5F-3CD0-4FC8-A7CB-FC0C2FE1E73E}" srcOrd="6" destOrd="0" presId="urn:microsoft.com/office/officeart/2005/8/layout/list1"/>
    <dgm:cxn modelId="{DCD5E5D1-F86D-4A26-AF3B-4B616604B20E}" type="presParOf" srcId="{BA51EB9B-7D17-4219-BFB4-42C85A58B61D}" destId="{196694A8-70DE-4D36-8958-C7A6DCB53687}" srcOrd="7" destOrd="0" presId="urn:microsoft.com/office/officeart/2005/8/layout/list1"/>
    <dgm:cxn modelId="{1E57DAA5-B119-4F5B-9D2A-9442E98D7310}" type="presParOf" srcId="{BA51EB9B-7D17-4219-BFB4-42C85A58B61D}" destId="{A387CD9E-CC99-49B1-B923-E678BA179F6D}" srcOrd="8" destOrd="0" presId="urn:microsoft.com/office/officeart/2005/8/layout/list1"/>
    <dgm:cxn modelId="{B5502C1C-6BFD-4370-8692-5D0F212B45C4}" type="presParOf" srcId="{A387CD9E-CC99-49B1-B923-E678BA179F6D}" destId="{24C43800-4A01-4497-9A4B-9CC8799A87C5}" srcOrd="0" destOrd="0" presId="urn:microsoft.com/office/officeart/2005/8/layout/list1"/>
    <dgm:cxn modelId="{6AED8881-4309-49A1-BA59-DA96DA02D360}" type="presParOf" srcId="{A387CD9E-CC99-49B1-B923-E678BA179F6D}" destId="{26771619-8EF6-48CA-807D-85FD42C281A5}" srcOrd="1" destOrd="0" presId="urn:microsoft.com/office/officeart/2005/8/layout/list1"/>
    <dgm:cxn modelId="{021A868A-9587-4E45-A042-B4F5D5BBCC9D}" type="presParOf" srcId="{BA51EB9B-7D17-4219-BFB4-42C85A58B61D}" destId="{751A013C-3AE0-4B27-A65D-E495EB397BFF}" srcOrd="9" destOrd="0" presId="urn:microsoft.com/office/officeart/2005/8/layout/list1"/>
    <dgm:cxn modelId="{EAF26AA3-0A26-490D-A0CE-7AFA1DC1657A}" type="presParOf" srcId="{BA51EB9B-7D17-4219-BFB4-42C85A58B61D}" destId="{0F922F78-C5C9-41B4-A2C7-F0042622C9BB}" srcOrd="10" destOrd="0" presId="urn:microsoft.com/office/officeart/2005/8/layout/list1"/>
    <dgm:cxn modelId="{27CC737F-6169-48EC-94AA-6D3690B3D4D1}" type="presParOf" srcId="{BA51EB9B-7D17-4219-BFB4-42C85A58B61D}" destId="{96A25D04-8509-492D-88D3-93850E05948C}" srcOrd="11" destOrd="0" presId="urn:microsoft.com/office/officeart/2005/8/layout/list1"/>
    <dgm:cxn modelId="{60EE1F47-A2E8-4380-BA64-41982DACFC5B}" type="presParOf" srcId="{BA51EB9B-7D17-4219-BFB4-42C85A58B61D}" destId="{DE72ABB4-63E6-4207-92B3-38D0E8856B30}" srcOrd="12" destOrd="0" presId="urn:microsoft.com/office/officeart/2005/8/layout/list1"/>
    <dgm:cxn modelId="{B4E8670C-5EC9-4C08-A005-1F3B83CA2178}" type="presParOf" srcId="{DE72ABB4-63E6-4207-92B3-38D0E8856B30}" destId="{3C2068AC-E65F-44B9-93F8-713C5C46F4DA}" srcOrd="0" destOrd="0" presId="urn:microsoft.com/office/officeart/2005/8/layout/list1"/>
    <dgm:cxn modelId="{708435A1-54DD-4D9F-AA4A-35E7ED325B15}" type="presParOf" srcId="{DE72ABB4-63E6-4207-92B3-38D0E8856B30}" destId="{8B46E5FA-0F50-470F-A1D4-03D8969D0202}" srcOrd="1" destOrd="0" presId="urn:microsoft.com/office/officeart/2005/8/layout/list1"/>
    <dgm:cxn modelId="{285D4776-3553-4660-B764-B3E0099E74C3}" type="presParOf" srcId="{BA51EB9B-7D17-4219-BFB4-42C85A58B61D}" destId="{B8CD228F-2AB6-4331-BBD6-519344F39F81}" srcOrd="13" destOrd="0" presId="urn:microsoft.com/office/officeart/2005/8/layout/list1"/>
    <dgm:cxn modelId="{A3EB5A44-9941-4FC6-A284-7065F0A84976}" type="presParOf" srcId="{BA51EB9B-7D17-4219-BFB4-42C85A58B61D}" destId="{489426E1-45BD-4FDB-8FC7-BDDA8B6DCA66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02E70B45-6DB0-4A09-88EB-58033CCCA581}" type="doc">
      <dgm:prSet loTypeId="urn:microsoft.com/office/officeart/2005/8/layout/list1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0E4F82FF-9313-4267-A65E-1E24C2B261C8}">
      <dgm:prSet phldr="0" custT="1"/>
      <dgm:spPr/>
      <dgm:t>
        <a:bodyPr/>
        <a:lstStyle/>
        <a:p>
          <a:pPr rtl="0"/>
          <a:r>
            <a:rPr lang="en-US" sz="2400" b="0" dirty="0">
              <a:latin typeface="Abadi Extra Light" panose="020B0204020104020204" pitchFamily="34" charset="0"/>
            </a:rPr>
            <a:t>Les réseaux de </a:t>
          </a:r>
          <a:r>
            <a:rPr lang="en-US" sz="2400" b="0" dirty="0" err="1">
              <a:latin typeface="Abadi Extra Light" panose="020B0204020104020204" pitchFamily="34" charset="0"/>
            </a:rPr>
            <a:t>neurones</a:t>
          </a:r>
          <a:endParaRPr lang="en-US" sz="2400" b="0" dirty="0">
            <a:solidFill>
              <a:schemeClr val="bg1"/>
            </a:solidFill>
            <a:latin typeface="Abadi Extra Light" panose="020B0204020104020204" pitchFamily="34" charset="0"/>
          </a:endParaRPr>
        </a:p>
      </dgm:t>
    </dgm:pt>
    <dgm:pt modelId="{7C54BC36-F785-4215-8227-BE79B4160E07}" type="parTrans" cxnId="{E233666B-EDC6-444A-9087-4118FBB81C68}">
      <dgm:prSet/>
      <dgm:spPr/>
      <dgm:t>
        <a:bodyPr/>
        <a:lstStyle/>
        <a:p>
          <a:endParaRPr lang="fr-FR"/>
        </a:p>
      </dgm:t>
    </dgm:pt>
    <dgm:pt modelId="{A21DAAA4-4FFC-4962-A36C-5E1F33049D12}" type="sibTrans" cxnId="{E233666B-EDC6-444A-9087-4118FBB81C68}">
      <dgm:prSet/>
      <dgm:spPr/>
      <dgm:t>
        <a:bodyPr/>
        <a:lstStyle/>
        <a:p>
          <a:endParaRPr lang="fr-FR"/>
        </a:p>
      </dgm:t>
    </dgm:pt>
    <dgm:pt modelId="{6D37033A-EFD1-404C-8DCD-4B546F58F88F}">
      <dgm:prSet phldr="0" custT="1"/>
      <dgm:spPr/>
      <dgm:t>
        <a:bodyPr/>
        <a:lstStyle/>
        <a:p>
          <a:pPr rtl="0"/>
          <a:r>
            <a:rPr lang="fr-FR" sz="2400" b="0" dirty="0">
              <a:solidFill>
                <a:schemeClr val="bg1"/>
              </a:solidFill>
              <a:latin typeface="Abadi Extra Light" panose="020B0204020104020204" pitchFamily="34" charset="0"/>
            </a:rPr>
            <a:t>Application en vision par ordinateur</a:t>
          </a:r>
        </a:p>
      </dgm:t>
    </dgm:pt>
    <dgm:pt modelId="{0605CDE1-99E9-4EC9-BC64-CD60C7ABA9E7}" type="parTrans" cxnId="{1941C7CD-1B32-4C79-9FF6-13A33ECD632C}">
      <dgm:prSet/>
      <dgm:spPr/>
      <dgm:t>
        <a:bodyPr/>
        <a:lstStyle/>
        <a:p>
          <a:endParaRPr lang="fr-FR"/>
        </a:p>
      </dgm:t>
    </dgm:pt>
    <dgm:pt modelId="{20AB3E47-AE23-4E30-95C2-9BA635953A2A}" type="sibTrans" cxnId="{1941C7CD-1B32-4C79-9FF6-13A33ECD632C}">
      <dgm:prSet/>
      <dgm:spPr/>
      <dgm:t>
        <a:bodyPr/>
        <a:lstStyle/>
        <a:p>
          <a:endParaRPr lang="fr-FR"/>
        </a:p>
      </dgm:t>
    </dgm:pt>
    <dgm:pt modelId="{A11A7566-F3BA-4D1E-ABB0-7953F70F7D6A}">
      <dgm:prSet phldr="0" custT="1"/>
      <dgm:spPr/>
      <dgm:t>
        <a:bodyPr/>
        <a:lstStyle/>
        <a:p>
          <a:r>
            <a:rPr lang="en-US" sz="2400" b="0" dirty="0">
              <a:solidFill>
                <a:schemeClr val="bg1"/>
              </a:solidFill>
              <a:latin typeface="Abadi Extra Light" panose="020B0204020104020204" pitchFamily="34" charset="0"/>
            </a:rPr>
            <a:t>Dissection d’un CNN</a:t>
          </a:r>
        </a:p>
      </dgm:t>
    </dgm:pt>
    <dgm:pt modelId="{51730B50-E65B-44B9-8A48-BF8466F2E887}" type="parTrans" cxnId="{1598FDC5-FD5B-4185-8018-AFE88BB6E110}">
      <dgm:prSet/>
      <dgm:spPr/>
      <dgm:t>
        <a:bodyPr/>
        <a:lstStyle/>
        <a:p>
          <a:endParaRPr lang="fr-FR"/>
        </a:p>
      </dgm:t>
    </dgm:pt>
    <dgm:pt modelId="{93AD9721-98C7-411F-BB9C-4C7AFAA21F84}" type="sibTrans" cxnId="{1598FDC5-FD5B-4185-8018-AFE88BB6E110}">
      <dgm:prSet/>
      <dgm:spPr/>
      <dgm:t>
        <a:bodyPr/>
        <a:lstStyle/>
        <a:p>
          <a:endParaRPr lang="fr-FR"/>
        </a:p>
      </dgm:t>
    </dgm:pt>
    <dgm:pt modelId="{8D3B7F5A-0F11-447F-84EC-C6F92C393C60}">
      <dgm:prSet phldr="0" custT="1"/>
      <dgm:spPr/>
      <dgm:t>
        <a:bodyPr/>
        <a:lstStyle/>
        <a:p>
          <a:pPr rtl="0"/>
          <a:r>
            <a:rPr lang="en-US" sz="2400" b="0" dirty="0" err="1">
              <a:solidFill>
                <a:schemeClr val="bg1"/>
              </a:solidFill>
              <a:latin typeface="Abadi Extra Light" panose="020B0204020104020204" pitchFamily="34" charset="0"/>
            </a:rPr>
            <a:t>L’intelligence</a:t>
          </a:r>
          <a:r>
            <a:rPr lang="en-US" sz="2400" b="0" dirty="0">
              <a:solidFill>
                <a:schemeClr val="bg1"/>
              </a:solidFill>
              <a:latin typeface="Abadi Extra Light" panose="020B0204020104020204" pitchFamily="34" charset="0"/>
            </a:rPr>
            <a:t> </a:t>
          </a:r>
          <a:r>
            <a:rPr lang="en-US" sz="2400" b="0" dirty="0" err="1">
              <a:solidFill>
                <a:schemeClr val="bg1"/>
              </a:solidFill>
              <a:latin typeface="Abadi Extra Light" panose="020B0204020104020204" pitchFamily="34" charset="0"/>
            </a:rPr>
            <a:t>artificielle</a:t>
          </a:r>
          <a:r>
            <a:rPr lang="en-US" sz="2400" b="0" dirty="0">
              <a:solidFill>
                <a:schemeClr val="bg1"/>
              </a:solidFill>
              <a:latin typeface="Abadi Extra Light" panose="020B0204020104020204" pitchFamily="34" charset="0"/>
            </a:rPr>
            <a:t> et </a:t>
          </a:r>
          <a:r>
            <a:rPr lang="en-US" sz="2400" b="0" dirty="0" err="1">
              <a:solidFill>
                <a:schemeClr val="bg1"/>
              </a:solidFill>
              <a:latin typeface="Abadi Extra Light" panose="020B0204020104020204" pitchFamily="34" charset="0"/>
            </a:rPr>
            <a:t>l’apprentissage</a:t>
          </a:r>
          <a:r>
            <a:rPr lang="en-US" sz="2400" b="0" dirty="0">
              <a:solidFill>
                <a:schemeClr val="bg1"/>
              </a:solidFill>
              <a:latin typeface="Abadi Extra Light" panose="020B0204020104020204" pitchFamily="34" charset="0"/>
            </a:rPr>
            <a:t> </a:t>
          </a:r>
          <a:r>
            <a:rPr lang="en-US" sz="2400" b="0" dirty="0" err="1">
              <a:solidFill>
                <a:schemeClr val="bg1"/>
              </a:solidFill>
              <a:latin typeface="Abadi Extra Light" panose="020B0204020104020204" pitchFamily="34" charset="0"/>
            </a:rPr>
            <a:t>automatique</a:t>
          </a:r>
          <a:endParaRPr lang="en-US" sz="2400" b="0" dirty="0">
            <a:solidFill>
              <a:schemeClr val="bg1"/>
            </a:solidFill>
            <a:latin typeface="Abadi Extra Light" panose="020B0204020104020204" pitchFamily="34" charset="0"/>
          </a:endParaRPr>
        </a:p>
      </dgm:t>
    </dgm:pt>
    <dgm:pt modelId="{FA2A2CE8-1003-4C0A-BDC7-E373AFF53235}" type="parTrans" cxnId="{4FE8589A-4A17-4952-9E0F-82B747E6A1B4}">
      <dgm:prSet/>
      <dgm:spPr/>
      <dgm:t>
        <a:bodyPr/>
        <a:lstStyle/>
        <a:p>
          <a:endParaRPr lang="fr-FR"/>
        </a:p>
      </dgm:t>
    </dgm:pt>
    <dgm:pt modelId="{966FB8CF-D6DE-4FDF-AAD5-C6DAA2890387}" type="sibTrans" cxnId="{4FE8589A-4A17-4952-9E0F-82B747E6A1B4}">
      <dgm:prSet/>
      <dgm:spPr/>
      <dgm:t>
        <a:bodyPr/>
        <a:lstStyle/>
        <a:p>
          <a:endParaRPr lang="fr-FR"/>
        </a:p>
      </dgm:t>
    </dgm:pt>
    <dgm:pt modelId="{F52C6DB3-E791-48C2-816A-098DC0DFE0F2}">
      <dgm:prSet phldr="0" custT="1"/>
      <dgm:spPr/>
      <dgm:t>
        <a:bodyPr/>
        <a:lstStyle/>
        <a:p>
          <a:pPr rtl="0"/>
          <a:r>
            <a:rPr lang="fr-FR" sz="2400" b="0" dirty="0">
              <a:solidFill>
                <a:schemeClr val="tx1"/>
              </a:solidFill>
              <a:latin typeface="Abadi Extra Light" panose="020B0204020104020204" pitchFamily="34" charset="0"/>
            </a:rPr>
            <a:t>Reconnaissance d’images</a:t>
          </a:r>
        </a:p>
      </dgm:t>
    </dgm:pt>
    <dgm:pt modelId="{526FAD01-6F38-4A3E-9FFF-94A55F96524B}" type="parTrans" cxnId="{BE0A4A33-CBFD-4BCE-8E31-3AFA51F6CF16}">
      <dgm:prSet/>
      <dgm:spPr/>
    </dgm:pt>
    <dgm:pt modelId="{97D078D2-DCE2-4A9A-BA79-FCB0620EB847}" type="sibTrans" cxnId="{BE0A4A33-CBFD-4BCE-8E31-3AFA51F6CF16}">
      <dgm:prSet/>
      <dgm:spPr/>
    </dgm:pt>
    <dgm:pt modelId="{B57B657F-AF76-4831-BA3C-69CEAE85E4C9}">
      <dgm:prSet phldr="0" custT="1"/>
      <dgm:spPr/>
      <dgm:t>
        <a:bodyPr/>
        <a:lstStyle/>
        <a:p>
          <a:pPr rtl="0"/>
          <a:r>
            <a:rPr lang="fr-FR" sz="2400" b="0" dirty="0">
              <a:solidFill>
                <a:schemeClr val="tx1"/>
              </a:solidFill>
              <a:latin typeface="Abadi Extra Light" panose="020B0204020104020204" pitchFamily="34" charset="0"/>
            </a:rPr>
            <a:t>Détection d’objets</a:t>
          </a:r>
        </a:p>
      </dgm:t>
    </dgm:pt>
    <dgm:pt modelId="{DA7DB982-1E55-4A02-98E4-E9FD2A363C84}" type="parTrans" cxnId="{2BD1725E-CADA-46F2-8102-EF17FA1099CD}">
      <dgm:prSet/>
      <dgm:spPr/>
    </dgm:pt>
    <dgm:pt modelId="{8C0DCC26-B197-42F4-A78E-AA70EE118A26}" type="sibTrans" cxnId="{2BD1725E-CADA-46F2-8102-EF17FA1099CD}">
      <dgm:prSet/>
      <dgm:spPr/>
    </dgm:pt>
    <dgm:pt modelId="{5C43B216-A7E3-406D-8974-9D58454BD371}">
      <dgm:prSet phldr="0" custT="1"/>
      <dgm:spPr/>
      <dgm:t>
        <a:bodyPr/>
        <a:lstStyle/>
        <a:p>
          <a:pPr rtl="0"/>
          <a:r>
            <a:rPr lang="fr-FR" sz="2400" b="0" dirty="0">
              <a:solidFill>
                <a:schemeClr val="tx1"/>
              </a:solidFill>
              <a:latin typeface="Abadi Extra Light" panose="020B0204020104020204" pitchFamily="34" charset="0"/>
            </a:rPr>
            <a:t>Segmentation sémantique</a:t>
          </a:r>
        </a:p>
      </dgm:t>
    </dgm:pt>
    <dgm:pt modelId="{70A11B9A-FE0A-422C-A446-C0843D9685C0}" type="parTrans" cxnId="{67D105CE-4E16-412B-82DF-B626BDB9DCB8}">
      <dgm:prSet/>
      <dgm:spPr/>
    </dgm:pt>
    <dgm:pt modelId="{25B0F5C0-1F6C-4953-BCF2-4A58CBB027DE}" type="sibTrans" cxnId="{67D105CE-4E16-412B-82DF-B626BDB9DCB8}">
      <dgm:prSet/>
      <dgm:spPr/>
    </dgm:pt>
    <dgm:pt modelId="{4AD43AA9-762C-4BAF-A459-4BB1EC9982F0}">
      <dgm:prSet phldr="0" custT="1"/>
      <dgm:spPr/>
      <dgm:t>
        <a:bodyPr/>
        <a:lstStyle/>
        <a:p>
          <a:pPr rtl="0"/>
          <a:r>
            <a:rPr lang="fr-FR" sz="2400" b="0" dirty="0">
              <a:solidFill>
                <a:schemeClr val="tx1"/>
              </a:solidFill>
              <a:latin typeface="Abadi Extra Light" panose="020B0204020104020204" pitchFamily="34" charset="0"/>
            </a:rPr>
            <a:t>Autres</a:t>
          </a:r>
        </a:p>
      </dgm:t>
    </dgm:pt>
    <dgm:pt modelId="{DE41069A-9FE9-4F24-ADC1-6F10C8BCFD7F}" type="parTrans" cxnId="{F3412260-7938-4AF6-B282-6287465D0299}">
      <dgm:prSet/>
      <dgm:spPr/>
    </dgm:pt>
    <dgm:pt modelId="{60F7DC83-BC5C-4CCF-8B38-4B6A8A50126F}" type="sibTrans" cxnId="{F3412260-7938-4AF6-B282-6287465D0299}">
      <dgm:prSet/>
      <dgm:spPr/>
    </dgm:pt>
    <dgm:pt modelId="{BA51EB9B-7D17-4219-BFB4-42C85A58B61D}" type="pres">
      <dgm:prSet presAssocID="{02E70B45-6DB0-4A09-88EB-58033CCCA581}" presName="linear" presStyleCnt="0">
        <dgm:presLayoutVars>
          <dgm:dir/>
          <dgm:animLvl val="lvl"/>
          <dgm:resizeHandles val="exact"/>
        </dgm:presLayoutVars>
      </dgm:prSet>
      <dgm:spPr/>
    </dgm:pt>
    <dgm:pt modelId="{BD23FB24-2EA4-4924-8302-F3A1702DDA3C}" type="pres">
      <dgm:prSet presAssocID="{8D3B7F5A-0F11-447F-84EC-C6F92C393C60}" presName="parentLin" presStyleCnt="0"/>
      <dgm:spPr/>
    </dgm:pt>
    <dgm:pt modelId="{C97C5A6F-8E70-4071-AC89-BA19225A2BBC}" type="pres">
      <dgm:prSet presAssocID="{8D3B7F5A-0F11-447F-84EC-C6F92C393C60}" presName="parentLeftMargin" presStyleLbl="node1" presStyleIdx="0" presStyleCnt="4"/>
      <dgm:spPr/>
    </dgm:pt>
    <dgm:pt modelId="{BAA77867-5420-48E7-8938-BF7F65D13CE4}" type="pres">
      <dgm:prSet presAssocID="{8D3B7F5A-0F11-447F-84EC-C6F92C393C60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A75C8687-FFF1-41F9-B281-ACFDD11EFD1B}" type="pres">
      <dgm:prSet presAssocID="{8D3B7F5A-0F11-447F-84EC-C6F92C393C60}" presName="negativeSpace" presStyleCnt="0"/>
      <dgm:spPr/>
    </dgm:pt>
    <dgm:pt modelId="{7335976C-A818-45A9-91F2-F5B3E318D839}" type="pres">
      <dgm:prSet presAssocID="{8D3B7F5A-0F11-447F-84EC-C6F92C393C60}" presName="childText" presStyleLbl="conFgAcc1" presStyleIdx="0" presStyleCnt="4">
        <dgm:presLayoutVars>
          <dgm:bulletEnabled val="1"/>
        </dgm:presLayoutVars>
      </dgm:prSet>
      <dgm:spPr/>
    </dgm:pt>
    <dgm:pt modelId="{3E316F4C-EFC8-449F-8E34-493199236D3A}" type="pres">
      <dgm:prSet presAssocID="{966FB8CF-D6DE-4FDF-AAD5-C6DAA2890387}" presName="spaceBetweenRectangles" presStyleCnt="0"/>
      <dgm:spPr/>
    </dgm:pt>
    <dgm:pt modelId="{2304837E-0B16-44E8-AE04-C9F4798A27B3}" type="pres">
      <dgm:prSet presAssocID="{0E4F82FF-9313-4267-A65E-1E24C2B261C8}" presName="parentLin" presStyleCnt="0"/>
      <dgm:spPr/>
    </dgm:pt>
    <dgm:pt modelId="{B012438E-97FD-472E-8A5B-9B9312FC9F5A}" type="pres">
      <dgm:prSet presAssocID="{0E4F82FF-9313-4267-A65E-1E24C2B261C8}" presName="parentLeftMargin" presStyleLbl="node1" presStyleIdx="0" presStyleCnt="4"/>
      <dgm:spPr/>
    </dgm:pt>
    <dgm:pt modelId="{616427A0-AE08-49C2-9691-E9BD82006648}" type="pres">
      <dgm:prSet presAssocID="{0E4F82FF-9313-4267-A65E-1E24C2B261C8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5B2609E5-7FAA-441B-8DD0-E1E72792EDC7}" type="pres">
      <dgm:prSet presAssocID="{0E4F82FF-9313-4267-A65E-1E24C2B261C8}" presName="negativeSpace" presStyleCnt="0"/>
      <dgm:spPr/>
    </dgm:pt>
    <dgm:pt modelId="{B9FDAC5F-3CD0-4FC8-A7CB-FC0C2FE1E73E}" type="pres">
      <dgm:prSet presAssocID="{0E4F82FF-9313-4267-A65E-1E24C2B261C8}" presName="childText" presStyleLbl="conFgAcc1" presStyleIdx="1" presStyleCnt="4">
        <dgm:presLayoutVars>
          <dgm:bulletEnabled val="1"/>
        </dgm:presLayoutVars>
      </dgm:prSet>
      <dgm:spPr/>
    </dgm:pt>
    <dgm:pt modelId="{196694A8-70DE-4D36-8958-C7A6DCB53687}" type="pres">
      <dgm:prSet presAssocID="{A21DAAA4-4FFC-4962-A36C-5E1F33049D12}" presName="spaceBetweenRectangles" presStyleCnt="0"/>
      <dgm:spPr/>
    </dgm:pt>
    <dgm:pt modelId="{A387CD9E-CC99-49B1-B923-E678BA179F6D}" type="pres">
      <dgm:prSet presAssocID="{A11A7566-F3BA-4D1E-ABB0-7953F70F7D6A}" presName="parentLin" presStyleCnt="0"/>
      <dgm:spPr/>
    </dgm:pt>
    <dgm:pt modelId="{24C43800-4A01-4497-9A4B-9CC8799A87C5}" type="pres">
      <dgm:prSet presAssocID="{A11A7566-F3BA-4D1E-ABB0-7953F70F7D6A}" presName="parentLeftMargin" presStyleLbl="node1" presStyleIdx="1" presStyleCnt="4"/>
      <dgm:spPr/>
    </dgm:pt>
    <dgm:pt modelId="{26771619-8EF6-48CA-807D-85FD42C281A5}" type="pres">
      <dgm:prSet presAssocID="{A11A7566-F3BA-4D1E-ABB0-7953F70F7D6A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751A013C-3AE0-4B27-A65D-E495EB397BFF}" type="pres">
      <dgm:prSet presAssocID="{A11A7566-F3BA-4D1E-ABB0-7953F70F7D6A}" presName="negativeSpace" presStyleCnt="0"/>
      <dgm:spPr/>
    </dgm:pt>
    <dgm:pt modelId="{0F922F78-C5C9-41B4-A2C7-F0042622C9BB}" type="pres">
      <dgm:prSet presAssocID="{A11A7566-F3BA-4D1E-ABB0-7953F70F7D6A}" presName="childText" presStyleLbl="conFgAcc1" presStyleIdx="2" presStyleCnt="4">
        <dgm:presLayoutVars>
          <dgm:bulletEnabled val="1"/>
        </dgm:presLayoutVars>
      </dgm:prSet>
      <dgm:spPr/>
    </dgm:pt>
    <dgm:pt modelId="{96A25D04-8509-492D-88D3-93850E05948C}" type="pres">
      <dgm:prSet presAssocID="{93AD9721-98C7-411F-BB9C-4C7AFAA21F84}" presName="spaceBetweenRectangles" presStyleCnt="0"/>
      <dgm:spPr/>
    </dgm:pt>
    <dgm:pt modelId="{DE72ABB4-63E6-4207-92B3-38D0E8856B30}" type="pres">
      <dgm:prSet presAssocID="{6D37033A-EFD1-404C-8DCD-4B546F58F88F}" presName="parentLin" presStyleCnt="0"/>
      <dgm:spPr/>
    </dgm:pt>
    <dgm:pt modelId="{3C2068AC-E65F-44B9-93F8-713C5C46F4DA}" type="pres">
      <dgm:prSet presAssocID="{6D37033A-EFD1-404C-8DCD-4B546F58F88F}" presName="parentLeftMargin" presStyleLbl="node1" presStyleIdx="2" presStyleCnt="4"/>
      <dgm:spPr/>
    </dgm:pt>
    <dgm:pt modelId="{8B46E5FA-0F50-470F-A1D4-03D8969D0202}" type="pres">
      <dgm:prSet presAssocID="{6D37033A-EFD1-404C-8DCD-4B546F58F88F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B8CD228F-2AB6-4331-BBD6-519344F39F81}" type="pres">
      <dgm:prSet presAssocID="{6D37033A-EFD1-404C-8DCD-4B546F58F88F}" presName="negativeSpace" presStyleCnt="0"/>
      <dgm:spPr/>
    </dgm:pt>
    <dgm:pt modelId="{489426E1-45BD-4FDB-8FC7-BDDA8B6DCA66}" type="pres">
      <dgm:prSet presAssocID="{6D37033A-EFD1-404C-8DCD-4B546F58F88F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17A0D811-3ED2-4BE1-8674-27B70EA3F5EF}" type="presOf" srcId="{F52C6DB3-E791-48C2-816A-098DC0DFE0F2}" destId="{489426E1-45BD-4FDB-8FC7-BDDA8B6DCA66}" srcOrd="0" destOrd="0" presId="urn:microsoft.com/office/officeart/2005/8/layout/list1"/>
    <dgm:cxn modelId="{BAF30512-5945-4F08-BD37-1C301B1A1644}" type="presOf" srcId="{B57B657F-AF76-4831-BA3C-69CEAE85E4C9}" destId="{489426E1-45BD-4FDB-8FC7-BDDA8B6DCA66}" srcOrd="0" destOrd="1" presId="urn:microsoft.com/office/officeart/2005/8/layout/list1"/>
    <dgm:cxn modelId="{55E35D32-0A51-490D-937B-7EA888CD00BA}" type="presOf" srcId="{6D37033A-EFD1-404C-8DCD-4B546F58F88F}" destId="{8B46E5FA-0F50-470F-A1D4-03D8969D0202}" srcOrd="1" destOrd="0" presId="urn:microsoft.com/office/officeart/2005/8/layout/list1"/>
    <dgm:cxn modelId="{BE0A4A33-CBFD-4BCE-8E31-3AFA51F6CF16}" srcId="{6D37033A-EFD1-404C-8DCD-4B546F58F88F}" destId="{F52C6DB3-E791-48C2-816A-098DC0DFE0F2}" srcOrd="0" destOrd="0" parTransId="{526FAD01-6F38-4A3E-9FFF-94A55F96524B}" sibTransId="{97D078D2-DCE2-4A9A-BA79-FCB0620EB847}"/>
    <dgm:cxn modelId="{7457B433-06D1-42F7-8AD0-E9713139E3AD}" type="presOf" srcId="{4AD43AA9-762C-4BAF-A459-4BB1EC9982F0}" destId="{489426E1-45BD-4FDB-8FC7-BDDA8B6DCA66}" srcOrd="0" destOrd="3" presId="urn:microsoft.com/office/officeart/2005/8/layout/list1"/>
    <dgm:cxn modelId="{CDFADC3D-E63D-414E-A47B-1DC78367EC05}" type="presOf" srcId="{0E4F82FF-9313-4267-A65E-1E24C2B261C8}" destId="{B012438E-97FD-472E-8A5B-9B9312FC9F5A}" srcOrd="0" destOrd="0" presId="urn:microsoft.com/office/officeart/2005/8/layout/list1"/>
    <dgm:cxn modelId="{0FC3F05C-1608-4800-8F07-2AEE6BCDFD4F}" type="presOf" srcId="{6D37033A-EFD1-404C-8DCD-4B546F58F88F}" destId="{3C2068AC-E65F-44B9-93F8-713C5C46F4DA}" srcOrd="0" destOrd="0" presId="urn:microsoft.com/office/officeart/2005/8/layout/list1"/>
    <dgm:cxn modelId="{2BD1725E-CADA-46F2-8102-EF17FA1099CD}" srcId="{6D37033A-EFD1-404C-8DCD-4B546F58F88F}" destId="{B57B657F-AF76-4831-BA3C-69CEAE85E4C9}" srcOrd="1" destOrd="0" parTransId="{DA7DB982-1E55-4A02-98E4-E9FD2A363C84}" sibTransId="{8C0DCC26-B197-42F4-A78E-AA70EE118A26}"/>
    <dgm:cxn modelId="{F3412260-7938-4AF6-B282-6287465D0299}" srcId="{6D37033A-EFD1-404C-8DCD-4B546F58F88F}" destId="{4AD43AA9-762C-4BAF-A459-4BB1EC9982F0}" srcOrd="3" destOrd="0" parTransId="{DE41069A-9FE9-4F24-ADC1-6F10C8BCFD7F}" sibTransId="{60F7DC83-BC5C-4CCF-8B38-4B6A8A50126F}"/>
    <dgm:cxn modelId="{B60F0866-80B4-45F3-AB7B-546AC4FC34AB}" type="presOf" srcId="{8D3B7F5A-0F11-447F-84EC-C6F92C393C60}" destId="{BAA77867-5420-48E7-8938-BF7F65D13CE4}" srcOrd="1" destOrd="0" presId="urn:microsoft.com/office/officeart/2005/8/layout/list1"/>
    <dgm:cxn modelId="{13687266-30B4-41A3-9AF2-DA113D2814C8}" type="presOf" srcId="{A11A7566-F3BA-4D1E-ABB0-7953F70F7D6A}" destId="{24C43800-4A01-4497-9A4B-9CC8799A87C5}" srcOrd="0" destOrd="0" presId="urn:microsoft.com/office/officeart/2005/8/layout/list1"/>
    <dgm:cxn modelId="{E233666B-EDC6-444A-9087-4118FBB81C68}" srcId="{02E70B45-6DB0-4A09-88EB-58033CCCA581}" destId="{0E4F82FF-9313-4267-A65E-1E24C2B261C8}" srcOrd="1" destOrd="0" parTransId="{7C54BC36-F785-4215-8227-BE79B4160E07}" sibTransId="{A21DAAA4-4FFC-4962-A36C-5E1F33049D12}"/>
    <dgm:cxn modelId="{4FE8589A-4A17-4952-9E0F-82B747E6A1B4}" srcId="{02E70B45-6DB0-4A09-88EB-58033CCCA581}" destId="{8D3B7F5A-0F11-447F-84EC-C6F92C393C60}" srcOrd="0" destOrd="0" parTransId="{FA2A2CE8-1003-4C0A-BDC7-E373AFF53235}" sibTransId="{966FB8CF-D6DE-4FDF-AAD5-C6DAA2890387}"/>
    <dgm:cxn modelId="{15BEB49C-40CF-49B8-8128-751AAE5042D1}" type="presOf" srcId="{02E70B45-6DB0-4A09-88EB-58033CCCA581}" destId="{BA51EB9B-7D17-4219-BFB4-42C85A58B61D}" srcOrd="0" destOrd="0" presId="urn:microsoft.com/office/officeart/2005/8/layout/list1"/>
    <dgm:cxn modelId="{8A528DA6-0643-4119-8A09-95AA95C9BE98}" type="presOf" srcId="{A11A7566-F3BA-4D1E-ABB0-7953F70F7D6A}" destId="{26771619-8EF6-48CA-807D-85FD42C281A5}" srcOrd="1" destOrd="0" presId="urn:microsoft.com/office/officeart/2005/8/layout/list1"/>
    <dgm:cxn modelId="{EB5B70B7-5D5F-4B0A-A511-4C2A2B741978}" type="presOf" srcId="{8D3B7F5A-0F11-447F-84EC-C6F92C393C60}" destId="{C97C5A6F-8E70-4071-AC89-BA19225A2BBC}" srcOrd="0" destOrd="0" presId="urn:microsoft.com/office/officeart/2005/8/layout/list1"/>
    <dgm:cxn modelId="{1598FDC5-FD5B-4185-8018-AFE88BB6E110}" srcId="{02E70B45-6DB0-4A09-88EB-58033CCCA581}" destId="{A11A7566-F3BA-4D1E-ABB0-7953F70F7D6A}" srcOrd="2" destOrd="0" parTransId="{51730B50-E65B-44B9-8A48-BF8466F2E887}" sibTransId="{93AD9721-98C7-411F-BB9C-4C7AFAA21F84}"/>
    <dgm:cxn modelId="{4CF828C8-4523-4E97-B62E-359F891252C9}" type="presOf" srcId="{5C43B216-A7E3-406D-8974-9D58454BD371}" destId="{489426E1-45BD-4FDB-8FC7-BDDA8B6DCA66}" srcOrd="0" destOrd="2" presId="urn:microsoft.com/office/officeart/2005/8/layout/list1"/>
    <dgm:cxn modelId="{1941C7CD-1B32-4C79-9FF6-13A33ECD632C}" srcId="{02E70B45-6DB0-4A09-88EB-58033CCCA581}" destId="{6D37033A-EFD1-404C-8DCD-4B546F58F88F}" srcOrd="3" destOrd="0" parTransId="{0605CDE1-99E9-4EC9-BC64-CD60C7ABA9E7}" sibTransId="{20AB3E47-AE23-4E30-95C2-9BA635953A2A}"/>
    <dgm:cxn modelId="{67D105CE-4E16-412B-82DF-B626BDB9DCB8}" srcId="{6D37033A-EFD1-404C-8DCD-4B546F58F88F}" destId="{5C43B216-A7E3-406D-8974-9D58454BD371}" srcOrd="2" destOrd="0" parTransId="{70A11B9A-FE0A-422C-A446-C0843D9685C0}" sibTransId="{25B0F5C0-1F6C-4953-BCF2-4A58CBB027DE}"/>
    <dgm:cxn modelId="{71A71CF3-B190-4633-BD52-5E3776E54EA5}" type="presOf" srcId="{0E4F82FF-9313-4267-A65E-1E24C2B261C8}" destId="{616427A0-AE08-49C2-9691-E9BD82006648}" srcOrd="1" destOrd="0" presId="urn:microsoft.com/office/officeart/2005/8/layout/list1"/>
    <dgm:cxn modelId="{7E6397D0-5221-4306-B28E-3F96069C2A27}" type="presParOf" srcId="{BA51EB9B-7D17-4219-BFB4-42C85A58B61D}" destId="{BD23FB24-2EA4-4924-8302-F3A1702DDA3C}" srcOrd="0" destOrd="0" presId="urn:microsoft.com/office/officeart/2005/8/layout/list1"/>
    <dgm:cxn modelId="{4DBE77A3-7ED6-4D6E-8929-7B7D66ABBF8C}" type="presParOf" srcId="{BD23FB24-2EA4-4924-8302-F3A1702DDA3C}" destId="{C97C5A6F-8E70-4071-AC89-BA19225A2BBC}" srcOrd="0" destOrd="0" presId="urn:microsoft.com/office/officeart/2005/8/layout/list1"/>
    <dgm:cxn modelId="{B3C7ED25-4207-4BF6-9A80-EFF36017F984}" type="presParOf" srcId="{BD23FB24-2EA4-4924-8302-F3A1702DDA3C}" destId="{BAA77867-5420-48E7-8938-BF7F65D13CE4}" srcOrd="1" destOrd="0" presId="urn:microsoft.com/office/officeart/2005/8/layout/list1"/>
    <dgm:cxn modelId="{9A2E64EC-1A27-43EC-A4F1-371358E68CBA}" type="presParOf" srcId="{BA51EB9B-7D17-4219-BFB4-42C85A58B61D}" destId="{A75C8687-FFF1-41F9-B281-ACFDD11EFD1B}" srcOrd="1" destOrd="0" presId="urn:microsoft.com/office/officeart/2005/8/layout/list1"/>
    <dgm:cxn modelId="{C8F33AEC-1155-4F23-A106-CECAAB945C77}" type="presParOf" srcId="{BA51EB9B-7D17-4219-BFB4-42C85A58B61D}" destId="{7335976C-A818-45A9-91F2-F5B3E318D839}" srcOrd="2" destOrd="0" presId="urn:microsoft.com/office/officeart/2005/8/layout/list1"/>
    <dgm:cxn modelId="{697772D5-2811-4569-83F6-50D7210553B0}" type="presParOf" srcId="{BA51EB9B-7D17-4219-BFB4-42C85A58B61D}" destId="{3E316F4C-EFC8-449F-8E34-493199236D3A}" srcOrd="3" destOrd="0" presId="urn:microsoft.com/office/officeart/2005/8/layout/list1"/>
    <dgm:cxn modelId="{1B1E42ED-4AC5-4B96-9CC1-11DAA4563AE3}" type="presParOf" srcId="{BA51EB9B-7D17-4219-BFB4-42C85A58B61D}" destId="{2304837E-0B16-44E8-AE04-C9F4798A27B3}" srcOrd="4" destOrd="0" presId="urn:microsoft.com/office/officeart/2005/8/layout/list1"/>
    <dgm:cxn modelId="{43024CE7-72F1-42E3-A0F5-8893AD17C548}" type="presParOf" srcId="{2304837E-0B16-44E8-AE04-C9F4798A27B3}" destId="{B012438E-97FD-472E-8A5B-9B9312FC9F5A}" srcOrd="0" destOrd="0" presId="urn:microsoft.com/office/officeart/2005/8/layout/list1"/>
    <dgm:cxn modelId="{9B2A7726-145F-4B79-8769-D21D7BAE104F}" type="presParOf" srcId="{2304837E-0B16-44E8-AE04-C9F4798A27B3}" destId="{616427A0-AE08-49C2-9691-E9BD82006648}" srcOrd="1" destOrd="0" presId="urn:microsoft.com/office/officeart/2005/8/layout/list1"/>
    <dgm:cxn modelId="{DD947FCF-C416-4270-BBFA-E7B670FCE489}" type="presParOf" srcId="{BA51EB9B-7D17-4219-BFB4-42C85A58B61D}" destId="{5B2609E5-7FAA-441B-8DD0-E1E72792EDC7}" srcOrd="5" destOrd="0" presId="urn:microsoft.com/office/officeart/2005/8/layout/list1"/>
    <dgm:cxn modelId="{77145CF8-08F9-437F-B87A-00DA2B56DE66}" type="presParOf" srcId="{BA51EB9B-7D17-4219-BFB4-42C85A58B61D}" destId="{B9FDAC5F-3CD0-4FC8-A7CB-FC0C2FE1E73E}" srcOrd="6" destOrd="0" presId="urn:microsoft.com/office/officeart/2005/8/layout/list1"/>
    <dgm:cxn modelId="{DCD5E5D1-F86D-4A26-AF3B-4B616604B20E}" type="presParOf" srcId="{BA51EB9B-7D17-4219-BFB4-42C85A58B61D}" destId="{196694A8-70DE-4D36-8958-C7A6DCB53687}" srcOrd="7" destOrd="0" presId="urn:microsoft.com/office/officeart/2005/8/layout/list1"/>
    <dgm:cxn modelId="{1E57DAA5-B119-4F5B-9D2A-9442E98D7310}" type="presParOf" srcId="{BA51EB9B-7D17-4219-BFB4-42C85A58B61D}" destId="{A387CD9E-CC99-49B1-B923-E678BA179F6D}" srcOrd="8" destOrd="0" presId="urn:microsoft.com/office/officeart/2005/8/layout/list1"/>
    <dgm:cxn modelId="{B5502C1C-6BFD-4370-8692-5D0F212B45C4}" type="presParOf" srcId="{A387CD9E-CC99-49B1-B923-E678BA179F6D}" destId="{24C43800-4A01-4497-9A4B-9CC8799A87C5}" srcOrd="0" destOrd="0" presId="urn:microsoft.com/office/officeart/2005/8/layout/list1"/>
    <dgm:cxn modelId="{6AED8881-4309-49A1-BA59-DA96DA02D360}" type="presParOf" srcId="{A387CD9E-CC99-49B1-B923-E678BA179F6D}" destId="{26771619-8EF6-48CA-807D-85FD42C281A5}" srcOrd="1" destOrd="0" presId="urn:microsoft.com/office/officeart/2005/8/layout/list1"/>
    <dgm:cxn modelId="{021A868A-9587-4E45-A042-B4F5D5BBCC9D}" type="presParOf" srcId="{BA51EB9B-7D17-4219-BFB4-42C85A58B61D}" destId="{751A013C-3AE0-4B27-A65D-E495EB397BFF}" srcOrd="9" destOrd="0" presId="urn:microsoft.com/office/officeart/2005/8/layout/list1"/>
    <dgm:cxn modelId="{EAF26AA3-0A26-490D-A0CE-7AFA1DC1657A}" type="presParOf" srcId="{BA51EB9B-7D17-4219-BFB4-42C85A58B61D}" destId="{0F922F78-C5C9-41B4-A2C7-F0042622C9BB}" srcOrd="10" destOrd="0" presId="urn:microsoft.com/office/officeart/2005/8/layout/list1"/>
    <dgm:cxn modelId="{27CC737F-6169-48EC-94AA-6D3690B3D4D1}" type="presParOf" srcId="{BA51EB9B-7D17-4219-BFB4-42C85A58B61D}" destId="{96A25D04-8509-492D-88D3-93850E05948C}" srcOrd="11" destOrd="0" presId="urn:microsoft.com/office/officeart/2005/8/layout/list1"/>
    <dgm:cxn modelId="{60EE1F47-A2E8-4380-BA64-41982DACFC5B}" type="presParOf" srcId="{BA51EB9B-7D17-4219-BFB4-42C85A58B61D}" destId="{DE72ABB4-63E6-4207-92B3-38D0E8856B30}" srcOrd="12" destOrd="0" presId="urn:microsoft.com/office/officeart/2005/8/layout/list1"/>
    <dgm:cxn modelId="{B4E8670C-5EC9-4C08-A005-1F3B83CA2178}" type="presParOf" srcId="{DE72ABB4-63E6-4207-92B3-38D0E8856B30}" destId="{3C2068AC-E65F-44B9-93F8-713C5C46F4DA}" srcOrd="0" destOrd="0" presId="urn:microsoft.com/office/officeart/2005/8/layout/list1"/>
    <dgm:cxn modelId="{708435A1-54DD-4D9F-AA4A-35E7ED325B15}" type="presParOf" srcId="{DE72ABB4-63E6-4207-92B3-38D0E8856B30}" destId="{8B46E5FA-0F50-470F-A1D4-03D8969D0202}" srcOrd="1" destOrd="0" presId="urn:microsoft.com/office/officeart/2005/8/layout/list1"/>
    <dgm:cxn modelId="{285D4776-3553-4660-B764-B3E0099E74C3}" type="presParOf" srcId="{BA51EB9B-7D17-4219-BFB4-42C85A58B61D}" destId="{B8CD228F-2AB6-4331-BBD6-519344F39F81}" srcOrd="13" destOrd="0" presId="urn:microsoft.com/office/officeart/2005/8/layout/list1"/>
    <dgm:cxn modelId="{A3EB5A44-9941-4FC6-A284-7065F0A84976}" type="presParOf" srcId="{BA51EB9B-7D17-4219-BFB4-42C85A58B61D}" destId="{489426E1-45BD-4FDB-8FC7-BDDA8B6DCA66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2E70B45-6DB0-4A09-88EB-58033CCCA581}" type="doc">
      <dgm:prSet loTypeId="urn:microsoft.com/office/officeart/2005/8/layout/list1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0E4F82FF-9313-4267-A65E-1E24C2B261C8}">
      <dgm:prSet phldr="0"/>
      <dgm:spPr/>
      <dgm:t>
        <a:bodyPr/>
        <a:lstStyle/>
        <a:p>
          <a:pPr rtl="0"/>
          <a:r>
            <a:rPr lang="en-US" b="0" dirty="0">
              <a:latin typeface="Abadi Extra Light" panose="020B0204020104020204" pitchFamily="34" charset="0"/>
            </a:rPr>
            <a:t>Les réseaux de </a:t>
          </a:r>
          <a:r>
            <a:rPr lang="en-US" b="0" dirty="0" err="1">
              <a:latin typeface="Abadi Extra Light" panose="020B0204020104020204" pitchFamily="34" charset="0"/>
            </a:rPr>
            <a:t>neurones</a:t>
          </a:r>
          <a:endParaRPr lang="en-US" b="0" dirty="0">
            <a:solidFill>
              <a:schemeClr val="bg1"/>
            </a:solidFill>
            <a:latin typeface="Abadi Extra Light" panose="020B0204020104020204" pitchFamily="34" charset="0"/>
          </a:endParaRPr>
        </a:p>
      </dgm:t>
    </dgm:pt>
    <dgm:pt modelId="{7C54BC36-F785-4215-8227-BE79B4160E07}" type="parTrans" cxnId="{E233666B-EDC6-444A-9087-4118FBB81C68}">
      <dgm:prSet/>
      <dgm:spPr/>
      <dgm:t>
        <a:bodyPr/>
        <a:lstStyle/>
        <a:p>
          <a:endParaRPr lang="fr-FR"/>
        </a:p>
      </dgm:t>
    </dgm:pt>
    <dgm:pt modelId="{A21DAAA4-4FFC-4962-A36C-5E1F33049D12}" type="sibTrans" cxnId="{E233666B-EDC6-444A-9087-4118FBB81C68}">
      <dgm:prSet/>
      <dgm:spPr/>
      <dgm:t>
        <a:bodyPr/>
        <a:lstStyle/>
        <a:p>
          <a:endParaRPr lang="fr-FR"/>
        </a:p>
      </dgm:t>
    </dgm:pt>
    <dgm:pt modelId="{6D37033A-EFD1-404C-8DCD-4B546F58F88F}">
      <dgm:prSet phldr="0"/>
      <dgm:spPr/>
      <dgm:t>
        <a:bodyPr/>
        <a:lstStyle/>
        <a:p>
          <a:pPr rtl="0"/>
          <a:r>
            <a:rPr lang="fr-FR" b="0" dirty="0">
              <a:solidFill>
                <a:schemeClr val="bg1"/>
              </a:solidFill>
              <a:latin typeface="Abadi Extra Light" panose="020B0204020104020204" pitchFamily="34" charset="0"/>
            </a:rPr>
            <a:t>Application en vision par ordinateur</a:t>
          </a:r>
        </a:p>
      </dgm:t>
    </dgm:pt>
    <dgm:pt modelId="{0605CDE1-99E9-4EC9-BC64-CD60C7ABA9E7}" type="parTrans" cxnId="{1941C7CD-1B32-4C79-9FF6-13A33ECD632C}">
      <dgm:prSet/>
      <dgm:spPr/>
      <dgm:t>
        <a:bodyPr/>
        <a:lstStyle/>
        <a:p>
          <a:endParaRPr lang="fr-FR"/>
        </a:p>
      </dgm:t>
    </dgm:pt>
    <dgm:pt modelId="{20AB3E47-AE23-4E30-95C2-9BA635953A2A}" type="sibTrans" cxnId="{1941C7CD-1B32-4C79-9FF6-13A33ECD632C}">
      <dgm:prSet/>
      <dgm:spPr/>
      <dgm:t>
        <a:bodyPr/>
        <a:lstStyle/>
        <a:p>
          <a:endParaRPr lang="fr-FR"/>
        </a:p>
      </dgm:t>
    </dgm:pt>
    <dgm:pt modelId="{A11A7566-F3BA-4D1E-ABB0-7953F70F7D6A}">
      <dgm:prSet phldr="0"/>
      <dgm:spPr/>
      <dgm:t>
        <a:bodyPr/>
        <a:lstStyle/>
        <a:p>
          <a:r>
            <a:rPr lang="en-US" b="0" dirty="0">
              <a:solidFill>
                <a:schemeClr val="bg1"/>
              </a:solidFill>
              <a:latin typeface="Abadi Extra Light" panose="020B0204020104020204" pitchFamily="34" charset="0"/>
            </a:rPr>
            <a:t>Dissection d’un CNN</a:t>
          </a:r>
        </a:p>
      </dgm:t>
    </dgm:pt>
    <dgm:pt modelId="{51730B50-E65B-44B9-8A48-BF8466F2E887}" type="parTrans" cxnId="{1598FDC5-FD5B-4185-8018-AFE88BB6E110}">
      <dgm:prSet/>
      <dgm:spPr/>
      <dgm:t>
        <a:bodyPr/>
        <a:lstStyle/>
        <a:p>
          <a:endParaRPr lang="fr-FR"/>
        </a:p>
      </dgm:t>
    </dgm:pt>
    <dgm:pt modelId="{93AD9721-98C7-411F-BB9C-4C7AFAA21F84}" type="sibTrans" cxnId="{1598FDC5-FD5B-4185-8018-AFE88BB6E110}">
      <dgm:prSet/>
      <dgm:spPr/>
      <dgm:t>
        <a:bodyPr/>
        <a:lstStyle/>
        <a:p>
          <a:endParaRPr lang="fr-FR"/>
        </a:p>
      </dgm:t>
    </dgm:pt>
    <dgm:pt modelId="{8D3B7F5A-0F11-447F-84EC-C6F92C393C60}">
      <dgm:prSet phldr="0"/>
      <dgm:spPr/>
      <dgm:t>
        <a:bodyPr/>
        <a:lstStyle/>
        <a:p>
          <a:pPr rtl="0"/>
          <a:r>
            <a:rPr lang="en-US" b="0" dirty="0" err="1">
              <a:solidFill>
                <a:schemeClr val="bg1"/>
              </a:solidFill>
              <a:latin typeface="Abadi Extra Light" panose="020B0204020104020204" pitchFamily="34" charset="0"/>
            </a:rPr>
            <a:t>L’intelligence</a:t>
          </a:r>
          <a:r>
            <a:rPr lang="en-US" b="0" dirty="0">
              <a:solidFill>
                <a:schemeClr val="bg1"/>
              </a:solidFill>
              <a:latin typeface="Abadi Extra Light" panose="020B0204020104020204" pitchFamily="34" charset="0"/>
            </a:rPr>
            <a:t> </a:t>
          </a:r>
          <a:r>
            <a:rPr lang="en-US" b="0" dirty="0" err="1">
              <a:solidFill>
                <a:schemeClr val="bg1"/>
              </a:solidFill>
              <a:latin typeface="Abadi Extra Light" panose="020B0204020104020204" pitchFamily="34" charset="0"/>
            </a:rPr>
            <a:t>artificielle</a:t>
          </a:r>
          <a:r>
            <a:rPr lang="en-US" b="0" dirty="0">
              <a:solidFill>
                <a:schemeClr val="bg1"/>
              </a:solidFill>
              <a:latin typeface="Abadi Extra Light" panose="020B0204020104020204" pitchFamily="34" charset="0"/>
            </a:rPr>
            <a:t> et </a:t>
          </a:r>
          <a:r>
            <a:rPr lang="en-US" b="0" dirty="0" err="1">
              <a:solidFill>
                <a:schemeClr val="bg1"/>
              </a:solidFill>
              <a:latin typeface="Abadi Extra Light" panose="020B0204020104020204" pitchFamily="34" charset="0"/>
            </a:rPr>
            <a:t>l’apprentissage</a:t>
          </a:r>
          <a:r>
            <a:rPr lang="en-US" b="0" dirty="0">
              <a:solidFill>
                <a:schemeClr val="bg1"/>
              </a:solidFill>
              <a:latin typeface="Abadi Extra Light" panose="020B0204020104020204" pitchFamily="34" charset="0"/>
            </a:rPr>
            <a:t> </a:t>
          </a:r>
          <a:r>
            <a:rPr lang="en-US" b="0" dirty="0" err="1">
              <a:solidFill>
                <a:schemeClr val="bg1"/>
              </a:solidFill>
              <a:latin typeface="Abadi Extra Light" panose="020B0204020104020204" pitchFamily="34" charset="0"/>
            </a:rPr>
            <a:t>automatique</a:t>
          </a:r>
          <a:endParaRPr lang="en-US" b="0" dirty="0">
            <a:solidFill>
              <a:schemeClr val="bg1"/>
            </a:solidFill>
            <a:latin typeface="Abadi Extra Light" panose="020B0204020104020204" pitchFamily="34" charset="0"/>
          </a:endParaRPr>
        </a:p>
      </dgm:t>
    </dgm:pt>
    <dgm:pt modelId="{FA2A2CE8-1003-4C0A-BDC7-E373AFF53235}" type="parTrans" cxnId="{4FE8589A-4A17-4952-9E0F-82B747E6A1B4}">
      <dgm:prSet/>
      <dgm:spPr/>
      <dgm:t>
        <a:bodyPr/>
        <a:lstStyle/>
        <a:p>
          <a:endParaRPr lang="fr-FR"/>
        </a:p>
      </dgm:t>
    </dgm:pt>
    <dgm:pt modelId="{966FB8CF-D6DE-4FDF-AAD5-C6DAA2890387}" type="sibTrans" cxnId="{4FE8589A-4A17-4952-9E0F-82B747E6A1B4}">
      <dgm:prSet/>
      <dgm:spPr/>
      <dgm:t>
        <a:bodyPr/>
        <a:lstStyle/>
        <a:p>
          <a:endParaRPr lang="fr-FR"/>
        </a:p>
      </dgm:t>
    </dgm:pt>
    <dgm:pt modelId="{84393C56-523F-42FD-BFDB-A8AE4EBCB38F}">
      <dgm:prSet phldr="0"/>
      <dgm:spPr/>
      <dgm:t>
        <a:bodyPr/>
        <a:lstStyle/>
        <a:p>
          <a:pPr rtl="0"/>
          <a:r>
            <a:rPr lang="en-US" b="0" dirty="0" err="1">
              <a:solidFill>
                <a:schemeClr val="tx1"/>
              </a:solidFill>
              <a:latin typeface="Abadi Extra Light" panose="020B0204020104020204" pitchFamily="34" charset="0"/>
            </a:rPr>
            <a:t>Imiter</a:t>
          </a:r>
          <a:r>
            <a:rPr lang="en-US" b="0" dirty="0">
              <a:solidFill>
                <a:schemeClr val="tx1"/>
              </a:solidFill>
              <a:latin typeface="Abadi Extra Light" panose="020B0204020104020204" pitchFamily="34" charset="0"/>
            </a:rPr>
            <a:t> </a:t>
          </a:r>
          <a:r>
            <a:rPr lang="en-US" b="0" dirty="0" err="1">
              <a:solidFill>
                <a:schemeClr val="tx1"/>
              </a:solidFill>
              <a:latin typeface="Abadi Extra Light" panose="020B0204020104020204" pitchFamily="34" charset="0"/>
            </a:rPr>
            <a:t>l’intelligence</a:t>
          </a:r>
          <a:r>
            <a:rPr lang="en-US" b="0" dirty="0">
              <a:solidFill>
                <a:schemeClr val="tx1"/>
              </a:solidFill>
              <a:latin typeface="Abadi Extra Light" panose="020B0204020104020204" pitchFamily="34" charset="0"/>
            </a:rPr>
            <a:t> / </a:t>
          </a:r>
          <a:r>
            <a:rPr lang="en-US" b="0" dirty="0" err="1">
              <a:solidFill>
                <a:schemeClr val="tx1"/>
              </a:solidFill>
              <a:latin typeface="Abadi Extra Light" panose="020B0204020104020204" pitchFamily="34" charset="0"/>
            </a:rPr>
            <a:t>Modéliser</a:t>
          </a:r>
          <a:r>
            <a:rPr lang="en-US" b="0" dirty="0">
              <a:solidFill>
                <a:schemeClr val="tx1"/>
              </a:solidFill>
              <a:latin typeface="Abadi Extra Light" panose="020B0204020104020204" pitchFamily="34" charset="0"/>
            </a:rPr>
            <a:t> le </a:t>
          </a:r>
          <a:r>
            <a:rPr lang="en-US" b="0" dirty="0" err="1">
              <a:solidFill>
                <a:schemeClr val="tx1"/>
              </a:solidFill>
              <a:latin typeface="Abadi Extra Light" panose="020B0204020104020204" pitchFamily="34" charset="0"/>
            </a:rPr>
            <a:t>complexe</a:t>
          </a:r>
          <a:endParaRPr lang="en-US" b="0" dirty="0">
            <a:solidFill>
              <a:schemeClr val="tx1"/>
            </a:solidFill>
            <a:latin typeface="Abadi Extra Light" panose="020B0204020104020204" pitchFamily="34" charset="0"/>
          </a:endParaRPr>
        </a:p>
      </dgm:t>
    </dgm:pt>
    <dgm:pt modelId="{A6AAEB10-07ED-4A68-B8E0-DEC90B926A9E}" type="parTrans" cxnId="{84122155-1B54-4F0F-8957-3535D14F4CE8}">
      <dgm:prSet/>
      <dgm:spPr/>
    </dgm:pt>
    <dgm:pt modelId="{1C37D81B-2893-4A07-91BF-648214D7835B}" type="sibTrans" cxnId="{84122155-1B54-4F0F-8957-3535D14F4CE8}">
      <dgm:prSet/>
      <dgm:spPr/>
    </dgm:pt>
    <dgm:pt modelId="{C318422B-41E2-4319-83F9-5DC04089666B}">
      <dgm:prSet phldr="0"/>
      <dgm:spPr/>
      <dgm:t>
        <a:bodyPr/>
        <a:lstStyle/>
        <a:p>
          <a:pPr rtl="0"/>
          <a:r>
            <a:rPr lang="en-US" b="0" dirty="0">
              <a:solidFill>
                <a:schemeClr val="tx1"/>
              </a:solidFill>
              <a:latin typeface="Abadi Extra Light" panose="020B0204020104020204" pitchFamily="34" charset="0"/>
            </a:rPr>
            <a:t>Des succès </a:t>
          </a:r>
          <a:r>
            <a:rPr lang="en-US" b="0" dirty="0" err="1">
              <a:solidFill>
                <a:schemeClr val="tx1"/>
              </a:solidFill>
              <a:latin typeface="Abadi Extra Light" panose="020B0204020104020204" pitchFamily="34" charset="0"/>
            </a:rPr>
            <a:t>importants</a:t>
          </a:r>
          <a:endParaRPr lang="en-US" b="0" dirty="0">
            <a:solidFill>
              <a:schemeClr val="tx1"/>
            </a:solidFill>
            <a:latin typeface="Abadi Extra Light" panose="020B0204020104020204" pitchFamily="34" charset="0"/>
          </a:endParaRPr>
        </a:p>
      </dgm:t>
    </dgm:pt>
    <dgm:pt modelId="{C96F2E1E-3F44-4E2E-916E-DD138A75D299}" type="parTrans" cxnId="{80CAF589-D338-4679-BDC1-9E55DF01C1BA}">
      <dgm:prSet/>
      <dgm:spPr/>
    </dgm:pt>
    <dgm:pt modelId="{8F382709-9F00-4DA3-B794-FD0D564D6D32}" type="sibTrans" cxnId="{80CAF589-D338-4679-BDC1-9E55DF01C1BA}">
      <dgm:prSet/>
      <dgm:spPr/>
    </dgm:pt>
    <dgm:pt modelId="{F8797A7F-2FBD-4FF8-B89D-6A00AE36FF59}">
      <dgm:prSet phldr="0"/>
      <dgm:spPr/>
      <dgm:t>
        <a:bodyPr/>
        <a:lstStyle/>
        <a:p>
          <a:pPr rtl="0"/>
          <a:r>
            <a:rPr lang="en-US" b="0" dirty="0">
              <a:solidFill>
                <a:schemeClr val="tx1"/>
              </a:solidFill>
              <a:latin typeface="Abadi Extra Light" panose="020B0204020104020204" pitchFamily="34" charset="0"/>
            </a:rPr>
            <a:t>Les </a:t>
          </a:r>
          <a:r>
            <a:rPr lang="en-US" b="0" dirty="0" err="1">
              <a:solidFill>
                <a:schemeClr val="tx1"/>
              </a:solidFill>
              <a:latin typeface="Abadi Extra Light" panose="020B0204020104020204" pitchFamily="34" charset="0"/>
            </a:rPr>
            <a:t>grandes</a:t>
          </a:r>
          <a:r>
            <a:rPr lang="en-US" b="0" dirty="0">
              <a:solidFill>
                <a:schemeClr val="tx1"/>
              </a:solidFill>
              <a:latin typeface="Abadi Extra Light" panose="020B0204020104020204" pitchFamily="34" charset="0"/>
            </a:rPr>
            <a:t> </a:t>
          </a:r>
          <a:r>
            <a:rPr lang="en-US" b="0" dirty="0" err="1">
              <a:solidFill>
                <a:schemeClr val="tx1"/>
              </a:solidFill>
              <a:latin typeface="Abadi Extra Light" panose="020B0204020104020204" pitchFamily="34" charset="0"/>
            </a:rPr>
            <a:t>familles</a:t>
          </a:r>
          <a:r>
            <a:rPr lang="en-US" b="0" dirty="0">
              <a:solidFill>
                <a:schemeClr val="tx1"/>
              </a:solidFill>
              <a:latin typeface="Abadi Extra Light" panose="020B0204020104020204" pitchFamily="34" charset="0"/>
            </a:rPr>
            <a:t> </a:t>
          </a:r>
          <a:r>
            <a:rPr lang="en-US" b="0" dirty="0" err="1">
              <a:solidFill>
                <a:schemeClr val="tx1"/>
              </a:solidFill>
              <a:latin typeface="Abadi Extra Light" panose="020B0204020104020204" pitchFamily="34" charset="0"/>
            </a:rPr>
            <a:t>d’applications</a:t>
          </a:r>
          <a:endParaRPr lang="en-US" b="0" dirty="0">
            <a:solidFill>
              <a:schemeClr val="tx1"/>
            </a:solidFill>
            <a:latin typeface="Abadi Extra Light" panose="020B0204020104020204" pitchFamily="34" charset="0"/>
          </a:endParaRPr>
        </a:p>
      </dgm:t>
    </dgm:pt>
    <dgm:pt modelId="{8BAB2B78-9FA7-4FF2-8D40-D96D26DF7EAE}" type="parTrans" cxnId="{619C714C-9935-41C1-8FAB-DAEC6F0BA396}">
      <dgm:prSet/>
      <dgm:spPr/>
    </dgm:pt>
    <dgm:pt modelId="{CE41CB69-9A01-4BCD-84FF-3C1971C9C7E7}" type="sibTrans" cxnId="{619C714C-9935-41C1-8FAB-DAEC6F0BA396}">
      <dgm:prSet/>
      <dgm:spPr/>
    </dgm:pt>
    <dgm:pt modelId="{BA51EB9B-7D17-4219-BFB4-42C85A58B61D}" type="pres">
      <dgm:prSet presAssocID="{02E70B45-6DB0-4A09-88EB-58033CCCA581}" presName="linear" presStyleCnt="0">
        <dgm:presLayoutVars>
          <dgm:dir/>
          <dgm:animLvl val="lvl"/>
          <dgm:resizeHandles val="exact"/>
        </dgm:presLayoutVars>
      </dgm:prSet>
      <dgm:spPr/>
    </dgm:pt>
    <dgm:pt modelId="{BD23FB24-2EA4-4924-8302-F3A1702DDA3C}" type="pres">
      <dgm:prSet presAssocID="{8D3B7F5A-0F11-447F-84EC-C6F92C393C60}" presName="parentLin" presStyleCnt="0"/>
      <dgm:spPr/>
    </dgm:pt>
    <dgm:pt modelId="{C97C5A6F-8E70-4071-AC89-BA19225A2BBC}" type="pres">
      <dgm:prSet presAssocID="{8D3B7F5A-0F11-447F-84EC-C6F92C393C60}" presName="parentLeftMargin" presStyleLbl="node1" presStyleIdx="0" presStyleCnt="4"/>
      <dgm:spPr/>
    </dgm:pt>
    <dgm:pt modelId="{BAA77867-5420-48E7-8938-BF7F65D13CE4}" type="pres">
      <dgm:prSet presAssocID="{8D3B7F5A-0F11-447F-84EC-C6F92C393C60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A75C8687-FFF1-41F9-B281-ACFDD11EFD1B}" type="pres">
      <dgm:prSet presAssocID="{8D3B7F5A-0F11-447F-84EC-C6F92C393C60}" presName="negativeSpace" presStyleCnt="0"/>
      <dgm:spPr/>
    </dgm:pt>
    <dgm:pt modelId="{7335976C-A818-45A9-91F2-F5B3E318D839}" type="pres">
      <dgm:prSet presAssocID="{8D3B7F5A-0F11-447F-84EC-C6F92C393C60}" presName="childText" presStyleLbl="conFgAcc1" presStyleIdx="0" presStyleCnt="4">
        <dgm:presLayoutVars>
          <dgm:bulletEnabled val="1"/>
        </dgm:presLayoutVars>
      </dgm:prSet>
      <dgm:spPr/>
    </dgm:pt>
    <dgm:pt modelId="{3E316F4C-EFC8-449F-8E34-493199236D3A}" type="pres">
      <dgm:prSet presAssocID="{966FB8CF-D6DE-4FDF-AAD5-C6DAA2890387}" presName="spaceBetweenRectangles" presStyleCnt="0"/>
      <dgm:spPr/>
    </dgm:pt>
    <dgm:pt modelId="{2304837E-0B16-44E8-AE04-C9F4798A27B3}" type="pres">
      <dgm:prSet presAssocID="{0E4F82FF-9313-4267-A65E-1E24C2B261C8}" presName="parentLin" presStyleCnt="0"/>
      <dgm:spPr/>
    </dgm:pt>
    <dgm:pt modelId="{B012438E-97FD-472E-8A5B-9B9312FC9F5A}" type="pres">
      <dgm:prSet presAssocID="{0E4F82FF-9313-4267-A65E-1E24C2B261C8}" presName="parentLeftMargin" presStyleLbl="node1" presStyleIdx="0" presStyleCnt="4"/>
      <dgm:spPr/>
    </dgm:pt>
    <dgm:pt modelId="{616427A0-AE08-49C2-9691-E9BD82006648}" type="pres">
      <dgm:prSet presAssocID="{0E4F82FF-9313-4267-A65E-1E24C2B261C8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5B2609E5-7FAA-441B-8DD0-E1E72792EDC7}" type="pres">
      <dgm:prSet presAssocID="{0E4F82FF-9313-4267-A65E-1E24C2B261C8}" presName="negativeSpace" presStyleCnt="0"/>
      <dgm:spPr/>
    </dgm:pt>
    <dgm:pt modelId="{B9FDAC5F-3CD0-4FC8-A7CB-FC0C2FE1E73E}" type="pres">
      <dgm:prSet presAssocID="{0E4F82FF-9313-4267-A65E-1E24C2B261C8}" presName="childText" presStyleLbl="conFgAcc1" presStyleIdx="1" presStyleCnt="4">
        <dgm:presLayoutVars>
          <dgm:bulletEnabled val="1"/>
        </dgm:presLayoutVars>
      </dgm:prSet>
      <dgm:spPr/>
    </dgm:pt>
    <dgm:pt modelId="{196694A8-70DE-4D36-8958-C7A6DCB53687}" type="pres">
      <dgm:prSet presAssocID="{A21DAAA4-4FFC-4962-A36C-5E1F33049D12}" presName="spaceBetweenRectangles" presStyleCnt="0"/>
      <dgm:spPr/>
    </dgm:pt>
    <dgm:pt modelId="{A387CD9E-CC99-49B1-B923-E678BA179F6D}" type="pres">
      <dgm:prSet presAssocID="{A11A7566-F3BA-4D1E-ABB0-7953F70F7D6A}" presName="parentLin" presStyleCnt="0"/>
      <dgm:spPr/>
    </dgm:pt>
    <dgm:pt modelId="{24C43800-4A01-4497-9A4B-9CC8799A87C5}" type="pres">
      <dgm:prSet presAssocID="{A11A7566-F3BA-4D1E-ABB0-7953F70F7D6A}" presName="parentLeftMargin" presStyleLbl="node1" presStyleIdx="1" presStyleCnt="4"/>
      <dgm:spPr/>
    </dgm:pt>
    <dgm:pt modelId="{26771619-8EF6-48CA-807D-85FD42C281A5}" type="pres">
      <dgm:prSet presAssocID="{A11A7566-F3BA-4D1E-ABB0-7953F70F7D6A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751A013C-3AE0-4B27-A65D-E495EB397BFF}" type="pres">
      <dgm:prSet presAssocID="{A11A7566-F3BA-4D1E-ABB0-7953F70F7D6A}" presName="negativeSpace" presStyleCnt="0"/>
      <dgm:spPr/>
    </dgm:pt>
    <dgm:pt modelId="{0F922F78-C5C9-41B4-A2C7-F0042622C9BB}" type="pres">
      <dgm:prSet presAssocID="{A11A7566-F3BA-4D1E-ABB0-7953F70F7D6A}" presName="childText" presStyleLbl="conFgAcc1" presStyleIdx="2" presStyleCnt="4">
        <dgm:presLayoutVars>
          <dgm:bulletEnabled val="1"/>
        </dgm:presLayoutVars>
      </dgm:prSet>
      <dgm:spPr/>
    </dgm:pt>
    <dgm:pt modelId="{96A25D04-8509-492D-88D3-93850E05948C}" type="pres">
      <dgm:prSet presAssocID="{93AD9721-98C7-411F-BB9C-4C7AFAA21F84}" presName="spaceBetweenRectangles" presStyleCnt="0"/>
      <dgm:spPr/>
    </dgm:pt>
    <dgm:pt modelId="{DE72ABB4-63E6-4207-92B3-38D0E8856B30}" type="pres">
      <dgm:prSet presAssocID="{6D37033A-EFD1-404C-8DCD-4B546F58F88F}" presName="parentLin" presStyleCnt="0"/>
      <dgm:spPr/>
    </dgm:pt>
    <dgm:pt modelId="{3C2068AC-E65F-44B9-93F8-713C5C46F4DA}" type="pres">
      <dgm:prSet presAssocID="{6D37033A-EFD1-404C-8DCD-4B546F58F88F}" presName="parentLeftMargin" presStyleLbl="node1" presStyleIdx="2" presStyleCnt="4"/>
      <dgm:spPr/>
    </dgm:pt>
    <dgm:pt modelId="{8B46E5FA-0F50-470F-A1D4-03D8969D0202}" type="pres">
      <dgm:prSet presAssocID="{6D37033A-EFD1-404C-8DCD-4B546F58F88F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B8CD228F-2AB6-4331-BBD6-519344F39F81}" type="pres">
      <dgm:prSet presAssocID="{6D37033A-EFD1-404C-8DCD-4B546F58F88F}" presName="negativeSpace" presStyleCnt="0"/>
      <dgm:spPr/>
    </dgm:pt>
    <dgm:pt modelId="{489426E1-45BD-4FDB-8FC7-BDDA8B6DCA66}" type="pres">
      <dgm:prSet presAssocID="{6D37033A-EFD1-404C-8DCD-4B546F58F88F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55E35D32-0A51-490D-937B-7EA888CD00BA}" type="presOf" srcId="{6D37033A-EFD1-404C-8DCD-4B546F58F88F}" destId="{8B46E5FA-0F50-470F-A1D4-03D8969D0202}" srcOrd="1" destOrd="0" presId="urn:microsoft.com/office/officeart/2005/8/layout/list1"/>
    <dgm:cxn modelId="{CDFADC3D-E63D-414E-A47B-1DC78367EC05}" type="presOf" srcId="{0E4F82FF-9313-4267-A65E-1E24C2B261C8}" destId="{B012438E-97FD-472E-8A5B-9B9312FC9F5A}" srcOrd="0" destOrd="0" presId="urn:microsoft.com/office/officeart/2005/8/layout/list1"/>
    <dgm:cxn modelId="{26617740-D7E6-4074-858B-9A9726C0CBF8}" type="presOf" srcId="{C318422B-41E2-4319-83F9-5DC04089666B}" destId="{7335976C-A818-45A9-91F2-F5B3E318D839}" srcOrd="0" destOrd="1" presId="urn:microsoft.com/office/officeart/2005/8/layout/list1"/>
    <dgm:cxn modelId="{0FC3F05C-1608-4800-8F07-2AEE6BCDFD4F}" type="presOf" srcId="{6D37033A-EFD1-404C-8DCD-4B546F58F88F}" destId="{3C2068AC-E65F-44B9-93F8-713C5C46F4DA}" srcOrd="0" destOrd="0" presId="urn:microsoft.com/office/officeart/2005/8/layout/list1"/>
    <dgm:cxn modelId="{B60F0866-80B4-45F3-AB7B-546AC4FC34AB}" type="presOf" srcId="{8D3B7F5A-0F11-447F-84EC-C6F92C393C60}" destId="{BAA77867-5420-48E7-8938-BF7F65D13CE4}" srcOrd="1" destOrd="0" presId="urn:microsoft.com/office/officeart/2005/8/layout/list1"/>
    <dgm:cxn modelId="{13687266-30B4-41A3-9AF2-DA113D2814C8}" type="presOf" srcId="{A11A7566-F3BA-4D1E-ABB0-7953F70F7D6A}" destId="{24C43800-4A01-4497-9A4B-9CC8799A87C5}" srcOrd="0" destOrd="0" presId="urn:microsoft.com/office/officeart/2005/8/layout/list1"/>
    <dgm:cxn modelId="{E233666B-EDC6-444A-9087-4118FBB81C68}" srcId="{02E70B45-6DB0-4A09-88EB-58033CCCA581}" destId="{0E4F82FF-9313-4267-A65E-1E24C2B261C8}" srcOrd="1" destOrd="0" parTransId="{7C54BC36-F785-4215-8227-BE79B4160E07}" sibTransId="{A21DAAA4-4FFC-4962-A36C-5E1F33049D12}"/>
    <dgm:cxn modelId="{619C714C-9935-41C1-8FAB-DAEC6F0BA396}" srcId="{8D3B7F5A-0F11-447F-84EC-C6F92C393C60}" destId="{F8797A7F-2FBD-4FF8-B89D-6A00AE36FF59}" srcOrd="2" destOrd="0" parTransId="{8BAB2B78-9FA7-4FF2-8D40-D96D26DF7EAE}" sibTransId="{CE41CB69-9A01-4BCD-84FF-3C1971C9C7E7}"/>
    <dgm:cxn modelId="{2A397A74-B313-4AAE-863C-0007924A3703}" type="presOf" srcId="{F8797A7F-2FBD-4FF8-B89D-6A00AE36FF59}" destId="{7335976C-A818-45A9-91F2-F5B3E318D839}" srcOrd="0" destOrd="2" presId="urn:microsoft.com/office/officeart/2005/8/layout/list1"/>
    <dgm:cxn modelId="{84122155-1B54-4F0F-8957-3535D14F4CE8}" srcId="{8D3B7F5A-0F11-447F-84EC-C6F92C393C60}" destId="{84393C56-523F-42FD-BFDB-A8AE4EBCB38F}" srcOrd="0" destOrd="0" parTransId="{A6AAEB10-07ED-4A68-B8E0-DEC90B926A9E}" sibTransId="{1C37D81B-2893-4A07-91BF-648214D7835B}"/>
    <dgm:cxn modelId="{80CAF589-D338-4679-BDC1-9E55DF01C1BA}" srcId="{8D3B7F5A-0F11-447F-84EC-C6F92C393C60}" destId="{C318422B-41E2-4319-83F9-5DC04089666B}" srcOrd="1" destOrd="0" parTransId="{C96F2E1E-3F44-4E2E-916E-DD138A75D299}" sibTransId="{8F382709-9F00-4DA3-B794-FD0D564D6D32}"/>
    <dgm:cxn modelId="{4FE8589A-4A17-4952-9E0F-82B747E6A1B4}" srcId="{02E70B45-6DB0-4A09-88EB-58033CCCA581}" destId="{8D3B7F5A-0F11-447F-84EC-C6F92C393C60}" srcOrd="0" destOrd="0" parTransId="{FA2A2CE8-1003-4C0A-BDC7-E373AFF53235}" sibTransId="{966FB8CF-D6DE-4FDF-AAD5-C6DAA2890387}"/>
    <dgm:cxn modelId="{15BEB49C-40CF-49B8-8128-751AAE5042D1}" type="presOf" srcId="{02E70B45-6DB0-4A09-88EB-58033CCCA581}" destId="{BA51EB9B-7D17-4219-BFB4-42C85A58B61D}" srcOrd="0" destOrd="0" presId="urn:microsoft.com/office/officeart/2005/8/layout/list1"/>
    <dgm:cxn modelId="{8A528DA6-0643-4119-8A09-95AA95C9BE98}" type="presOf" srcId="{A11A7566-F3BA-4D1E-ABB0-7953F70F7D6A}" destId="{26771619-8EF6-48CA-807D-85FD42C281A5}" srcOrd="1" destOrd="0" presId="urn:microsoft.com/office/officeart/2005/8/layout/list1"/>
    <dgm:cxn modelId="{EB5B70B7-5D5F-4B0A-A511-4C2A2B741978}" type="presOf" srcId="{8D3B7F5A-0F11-447F-84EC-C6F92C393C60}" destId="{C97C5A6F-8E70-4071-AC89-BA19225A2BBC}" srcOrd="0" destOrd="0" presId="urn:microsoft.com/office/officeart/2005/8/layout/list1"/>
    <dgm:cxn modelId="{1598FDC5-FD5B-4185-8018-AFE88BB6E110}" srcId="{02E70B45-6DB0-4A09-88EB-58033CCCA581}" destId="{A11A7566-F3BA-4D1E-ABB0-7953F70F7D6A}" srcOrd="2" destOrd="0" parTransId="{51730B50-E65B-44B9-8A48-BF8466F2E887}" sibTransId="{93AD9721-98C7-411F-BB9C-4C7AFAA21F84}"/>
    <dgm:cxn modelId="{146B78CA-DAED-48A0-9A9B-8CE2EADADAE8}" type="presOf" srcId="{84393C56-523F-42FD-BFDB-A8AE4EBCB38F}" destId="{7335976C-A818-45A9-91F2-F5B3E318D839}" srcOrd="0" destOrd="0" presId="urn:microsoft.com/office/officeart/2005/8/layout/list1"/>
    <dgm:cxn modelId="{1941C7CD-1B32-4C79-9FF6-13A33ECD632C}" srcId="{02E70B45-6DB0-4A09-88EB-58033CCCA581}" destId="{6D37033A-EFD1-404C-8DCD-4B546F58F88F}" srcOrd="3" destOrd="0" parTransId="{0605CDE1-99E9-4EC9-BC64-CD60C7ABA9E7}" sibTransId="{20AB3E47-AE23-4E30-95C2-9BA635953A2A}"/>
    <dgm:cxn modelId="{71A71CF3-B190-4633-BD52-5E3776E54EA5}" type="presOf" srcId="{0E4F82FF-9313-4267-A65E-1E24C2B261C8}" destId="{616427A0-AE08-49C2-9691-E9BD82006648}" srcOrd="1" destOrd="0" presId="urn:microsoft.com/office/officeart/2005/8/layout/list1"/>
    <dgm:cxn modelId="{7E6397D0-5221-4306-B28E-3F96069C2A27}" type="presParOf" srcId="{BA51EB9B-7D17-4219-BFB4-42C85A58B61D}" destId="{BD23FB24-2EA4-4924-8302-F3A1702DDA3C}" srcOrd="0" destOrd="0" presId="urn:microsoft.com/office/officeart/2005/8/layout/list1"/>
    <dgm:cxn modelId="{4DBE77A3-7ED6-4D6E-8929-7B7D66ABBF8C}" type="presParOf" srcId="{BD23FB24-2EA4-4924-8302-F3A1702DDA3C}" destId="{C97C5A6F-8E70-4071-AC89-BA19225A2BBC}" srcOrd="0" destOrd="0" presId="urn:microsoft.com/office/officeart/2005/8/layout/list1"/>
    <dgm:cxn modelId="{B3C7ED25-4207-4BF6-9A80-EFF36017F984}" type="presParOf" srcId="{BD23FB24-2EA4-4924-8302-F3A1702DDA3C}" destId="{BAA77867-5420-48E7-8938-BF7F65D13CE4}" srcOrd="1" destOrd="0" presId="urn:microsoft.com/office/officeart/2005/8/layout/list1"/>
    <dgm:cxn modelId="{9A2E64EC-1A27-43EC-A4F1-371358E68CBA}" type="presParOf" srcId="{BA51EB9B-7D17-4219-BFB4-42C85A58B61D}" destId="{A75C8687-FFF1-41F9-B281-ACFDD11EFD1B}" srcOrd="1" destOrd="0" presId="urn:microsoft.com/office/officeart/2005/8/layout/list1"/>
    <dgm:cxn modelId="{C8F33AEC-1155-4F23-A106-CECAAB945C77}" type="presParOf" srcId="{BA51EB9B-7D17-4219-BFB4-42C85A58B61D}" destId="{7335976C-A818-45A9-91F2-F5B3E318D839}" srcOrd="2" destOrd="0" presId="urn:microsoft.com/office/officeart/2005/8/layout/list1"/>
    <dgm:cxn modelId="{697772D5-2811-4569-83F6-50D7210553B0}" type="presParOf" srcId="{BA51EB9B-7D17-4219-BFB4-42C85A58B61D}" destId="{3E316F4C-EFC8-449F-8E34-493199236D3A}" srcOrd="3" destOrd="0" presId="urn:microsoft.com/office/officeart/2005/8/layout/list1"/>
    <dgm:cxn modelId="{1B1E42ED-4AC5-4B96-9CC1-11DAA4563AE3}" type="presParOf" srcId="{BA51EB9B-7D17-4219-BFB4-42C85A58B61D}" destId="{2304837E-0B16-44E8-AE04-C9F4798A27B3}" srcOrd="4" destOrd="0" presId="urn:microsoft.com/office/officeart/2005/8/layout/list1"/>
    <dgm:cxn modelId="{43024CE7-72F1-42E3-A0F5-8893AD17C548}" type="presParOf" srcId="{2304837E-0B16-44E8-AE04-C9F4798A27B3}" destId="{B012438E-97FD-472E-8A5B-9B9312FC9F5A}" srcOrd="0" destOrd="0" presId="urn:microsoft.com/office/officeart/2005/8/layout/list1"/>
    <dgm:cxn modelId="{9B2A7726-145F-4B79-8769-D21D7BAE104F}" type="presParOf" srcId="{2304837E-0B16-44E8-AE04-C9F4798A27B3}" destId="{616427A0-AE08-49C2-9691-E9BD82006648}" srcOrd="1" destOrd="0" presId="urn:microsoft.com/office/officeart/2005/8/layout/list1"/>
    <dgm:cxn modelId="{DD947FCF-C416-4270-BBFA-E7B670FCE489}" type="presParOf" srcId="{BA51EB9B-7D17-4219-BFB4-42C85A58B61D}" destId="{5B2609E5-7FAA-441B-8DD0-E1E72792EDC7}" srcOrd="5" destOrd="0" presId="urn:microsoft.com/office/officeart/2005/8/layout/list1"/>
    <dgm:cxn modelId="{77145CF8-08F9-437F-B87A-00DA2B56DE66}" type="presParOf" srcId="{BA51EB9B-7D17-4219-BFB4-42C85A58B61D}" destId="{B9FDAC5F-3CD0-4FC8-A7CB-FC0C2FE1E73E}" srcOrd="6" destOrd="0" presId="urn:microsoft.com/office/officeart/2005/8/layout/list1"/>
    <dgm:cxn modelId="{DCD5E5D1-F86D-4A26-AF3B-4B616604B20E}" type="presParOf" srcId="{BA51EB9B-7D17-4219-BFB4-42C85A58B61D}" destId="{196694A8-70DE-4D36-8958-C7A6DCB53687}" srcOrd="7" destOrd="0" presId="urn:microsoft.com/office/officeart/2005/8/layout/list1"/>
    <dgm:cxn modelId="{1E57DAA5-B119-4F5B-9D2A-9442E98D7310}" type="presParOf" srcId="{BA51EB9B-7D17-4219-BFB4-42C85A58B61D}" destId="{A387CD9E-CC99-49B1-B923-E678BA179F6D}" srcOrd="8" destOrd="0" presId="urn:microsoft.com/office/officeart/2005/8/layout/list1"/>
    <dgm:cxn modelId="{B5502C1C-6BFD-4370-8692-5D0F212B45C4}" type="presParOf" srcId="{A387CD9E-CC99-49B1-B923-E678BA179F6D}" destId="{24C43800-4A01-4497-9A4B-9CC8799A87C5}" srcOrd="0" destOrd="0" presId="urn:microsoft.com/office/officeart/2005/8/layout/list1"/>
    <dgm:cxn modelId="{6AED8881-4309-49A1-BA59-DA96DA02D360}" type="presParOf" srcId="{A387CD9E-CC99-49B1-B923-E678BA179F6D}" destId="{26771619-8EF6-48CA-807D-85FD42C281A5}" srcOrd="1" destOrd="0" presId="urn:microsoft.com/office/officeart/2005/8/layout/list1"/>
    <dgm:cxn modelId="{021A868A-9587-4E45-A042-B4F5D5BBCC9D}" type="presParOf" srcId="{BA51EB9B-7D17-4219-BFB4-42C85A58B61D}" destId="{751A013C-3AE0-4B27-A65D-E495EB397BFF}" srcOrd="9" destOrd="0" presId="urn:microsoft.com/office/officeart/2005/8/layout/list1"/>
    <dgm:cxn modelId="{EAF26AA3-0A26-490D-A0CE-7AFA1DC1657A}" type="presParOf" srcId="{BA51EB9B-7D17-4219-BFB4-42C85A58B61D}" destId="{0F922F78-C5C9-41B4-A2C7-F0042622C9BB}" srcOrd="10" destOrd="0" presId="urn:microsoft.com/office/officeart/2005/8/layout/list1"/>
    <dgm:cxn modelId="{27CC737F-6169-48EC-94AA-6D3690B3D4D1}" type="presParOf" srcId="{BA51EB9B-7D17-4219-BFB4-42C85A58B61D}" destId="{96A25D04-8509-492D-88D3-93850E05948C}" srcOrd="11" destOrd="0" presId="urn:microsoft.com/office/officeart/2005/8/layout/list1"/>
    <dgm:cxn modelId="{60EE1F47-A2E8-4380-BA64-41982DACFC5B}" type="presParOf" srcId="{BA51EB9B-7D17-4219-BFB4-42C85A58B61D}" destId="{DE72ABB4-63E6-4207-92B3-38D0E8856B30}" srcOrd="12" destOrd="0" presId="urn:microsoft.com/office/officeart/2005/8/layout/list1"/>
    <dgm:cxn modelId="{B4E8670C-5EC9-4C08-A005-1F3B83CA2178}" type="presParOf" srcId="{DE72ABB4-63E6-4207-92B3-38D0E8856B30}" destId="{3C2068AC-E65F-44B9-93F8-713C5C46F4DA}" srcOrd="0" destOrd="0" presId="urn:microsoft.com/office/officeart/2005/8/layout/list1"/>
    <dgm:cxn modelId="{708435A1-54DD-4D9F-AA4A-35E7ED325B15}" type="presParOf" srcId="{DE72ABB4-63E6-4207-92B3-38D0E8856B30}" destId="{8B46E5FA-0F50-470F-A1D4-03D8969D0202}" srcOrd="1" destOrd="0" presId="urn:microsoft.com/office/officeart/2005/8/layout/list1"/>
    <dgm:cxn modelId="{285D4776-3553-4660-B764-B3E0099E74C3}" type="presParOf" srcId="{BA51EB9B-7D17-4219-BFB4-42C85A58B61D}" destId="{B8CD228F-2AB6-4331-BBD6-519344F39F81}" srcOrd="13" destOrd="0" presId="urn:microsoft.com/office/officeart/2005/8/layout/list1"/>
    <dgm:cxn modelId="{A3EB5A44-9941-4FC6-A284-7065F0A84976}" type="presParOf" srcId="{BA51EB9B-7D17-4219-BFB4-42C85A58B61D}" destId="{489426E1-45BD-4FDB-8FC7-BDDA8B6DCA66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2E70B45-6DB0-4A09-88EB-58033CCCA581}" type="doc">
      <dgm:prSet loTypeId="urn:microsoft.com/office/officeart/2005/8/layout/list1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0E4F82FF-9313-4267-A65E-1E24C2B261C8}">
      <dgm:prSet phldr="0" custT="1"/>
      <dgm:spPr/>
      <dgm:t>
        <a:bodyPr/>
        <a:lstStyle/>
        <a:p>
          <a:pPr rtl="0"/>
          <a:r>
            <a:rPr lang="en-US" sz="2400" b="0" dirty="0">
              <a:latin typeface="Abadi Extra Light" panose="020B0204020104020204" pitchFamily="34" charset="0"/>
            </a:rPr>
            <a:t>Les réseaux de </a:t>
          </a:r>
          <a:r>
            <a:rPr lang="en-US" sz="2400" b="0" dirty="0" err="1">
              <a:latin typeface="Abadi Extra Light" panose="020B0204020104020204" pitchFamily="34" charset="0"/>
            </a:rPr>
            <a:t>neurones</a:t>
          </a:r>
          <a:endParaRPr lang="en-US" sz="2400" b="0" dirty="0">
            <a:solidFill>
              <a:schemeClr val="bg1"/>
            </a:solidFill>
            <a:latin typeface="Abadi Extra Light" panose="020B0204020104020204" pitchFamily="34" charset="0"/>
          </a:endParaRPr>
        </a:p>
      </dgm:t>
    </dgm:pt>
    <dgm:pt modelId="{7C54BC36-F785-4215-8227-BE79B4160E07}" type="parTrans" cxnId="{E233666B-EDC6-444A-9087-4118FBB81C68}">
      <dgm:prSet/>
      <dgm:spPr/>
      <dgm:t>
        <a:bodyPr/>
        <a:lstStyle/>
        <a:p>
          <a:endParaRPr lang="fr-FR"/>
        </a:p>
      </dgm:t>
    </dgm:pt>
    <dgm:pt modelId="{A21DAAA4-4FFC-4962-A36C-5E1F33049D12}" type="sibTrans" cxnId="{E233666B-EDC6-444A-9087-4118FBB81C68}">
      <dgm:prSet/>
      <dgm:spPr/>
      <dgm:t>
        <a:bodyPr/>
        <a:lstStyle/>
        <a:p>
          <a:endParaRPr lang="fr-FR"/>
        </a:p>
      </dgm:t>
    </dgm:pt>
    <dgm:pt modelId="{6D37033A-EFD1-404C-8DCD-4B546F58F88F}">
      <dgm:prSet phldr="0" custT="1"/>
      <dgm:spPr/>
      <dgm:t>
        <a:bodyPr/>
        <a:lstStyle/>
        <a:p>
          <a:pPr rtl="0"/>
          <a:r>
            <a:rPr lang="fr-FR" sz="2400" b="0" dirty="0">
              <a:solidFill>
                <a:schemeClr val="bg1"/>
              </a:solidFill>
              <a:latin typeface="Abadi Extra Light" panose="020B0204020104020204" pitchFamily="34" charset="0"/>
            </a:rPr>
            <a:t>Application en vision par ordinateur</a:t>
          </a:r>
        </a:p>
      </dgm:t>
    </dgm:pt>
    <dgm:pt modelId="{0605CDE1-99E9-4EC9-BC64-CD60C7ABA9E7}" type="parTrans" cxnId="{1941C7CD-1B32-4C79-9FF6-13A33ECD632C}">
      <dgm:prSet/>
      <dgm:spPr/>
      <dgm:t>
        <a:bodyPr/>
        <a:lstStyle/>
        <a:p>
          <a:endParaRPr lang="fr-FR"/>
        </a:p>
      </dgm:t>
    </dgm:pt>
    <dgm:pt modelId="{20AB3E47-AE23-4E30-95C2-9BA635953A2A}" type="sibTrans" cxnId="{1941C7CD-1B32-4C79-9FF6-13A33ECD632C}">
      <dgm:prSet/>
      <dgm:spPr/>
      <dgm:t>
        <a:bodyPr/>
        <a:lstStyle/>
        <a:p>
          <a:endParaRPr lang="fr-FR"/>
        </a:p>
      </dgm:t>
    </dgm:pt>
    <dgm:pt modelId="{A11A7566-F3BA-4D1E-ABB0-7953F70F7D6A}">
      <dgm:prSet phldr="0" custT="1"/>
      <dgm:spPr/>
      <dgm:t>
        <a:bodyPr/>
        <a:lstStyle/>
        <a:p>
          <a:r>
            <a:rPr lang="en-US" sz="2400" b="0" dirty="0">
              <a:solidFill>
                <a:schemeClr val="bg1"/>
              </a:solidFill>
              <a:latin typeface="Abadi Extra Light" panose="020B0204020104020204" pitchFamily="34" charset="0"/>
            </a:rPr>
            <a:t>Dissection d’un CNN</a:t>
          </a:r>
        </a:p>
      </dgm:t>
    </dgm:pt>
    <dgm:pt modelId="{51730B50-E65B-44B9-8A48-BF8466F2E887}" type="parTrans" cxnId="{1598FDC5-FD5B-4185-8018-AFE88BB6E110}">
      <dgm:prSet/>
      <dgm:spPr/>
      <dgm:t>
        <a:bodyPr/>
        <a:lstStyle/>
        <a:p>
          <a:endParaRPr lang="fr-FR"/>
        </a:p>
      </dgm:t>
    </dgm:pt>
    <dgm:pt modelId="{93AD9721-98C7-411F-BB9C-4C7AFAA21F84}" type="sibTrans" cxnId="{1598FDC5-FD5B-4185-8018-AFE88BB6E110}">
      <dgm:prSet/>
      <dgm:spPr/>
      <dgm:t>
        <a:bodyPr/>
        <a:lstStyle/>
        <a:p>
          <a:endParaRPr lang="fr-FR"/>
        </a:p>
      </dgm:t>
    </dgm:pt>
    <dgm:pt modelId="{8D3B7F5A-0F11-447F-84EC-C6F92C393C60}">
      <dgm:prSet phldr="0" custT="1"/>
      <dgm:spPr/>
      <dgm:t>
        <a:bodyPr/>
        <a:lstStyle/>
        <a:p>
          <a:pPr rtl="0"/>
          <a:r>
            <a:rPr lang="en-US" sz="2400" b="0" dirty="0" err="1">
              <a:solidFill>
                <a:schemeClr val="bg1"/>
              </a:solidFill>
              <a:latin typeface="Abadi Extra Light" panose="020B0204020104020204" pitchFamily="34" charset="0"/>
            </a:rPr>
            <a:t>L’intelligence</a:t>
          </a:r>
          <a:r>
            <a:rPr lang="en-US" sz="2400" b="0" dirty="0">
              <a:solidFill>
                <a:schemeClr val="bg1"/>
              </a:solidFill>
              <a:latin typeface="Abadi Extra Light" panose="020B0204020104020204" pitchFamily="34" charset="0"/>
            </a:rPr>
            <a:t> </a:t>
          </a:r>
          <a:r>
            <a:rPr lang="en-US" sz="2400" b="0" dirty="0" err="1">
              <a:solidFill>
                <a:schemeClr val="bg1"/>
              </a:solidFill>
              <a:latin typeface="Abadi Extra Light" panose="020B0204020104020204" pitchFamily="34" charset="0"/>
            </a:rPr>
            <a:t>artificielle</a:t>
          </a:r>
          <a:r>
            <a:rPr lang="en-US" sz="2400" b="0" dirty="0">
              <a:solidFill>
                <a:schemeClr val="bg1"/>
              </a:solidFill>
              <a:latin typeface="Abadi Extra Light" panose="020B0204020104020204" pitchFamily="34" charset="0"/>
            </a:rPr>
            <a:t> et </a:t>
          </a:r>
          <a:r>
            <a:rPr lang="en-US" sz="2400" b="0" dirty="0" err="1">
              <a:solidFill>
                <a:schemeClr val="bg1"/>
              </a:solidFill>
              <a:latin typeface="Abadi Extra Light" panose="020B0204020104020204" pitchFamily="34" charset="0"/>
            </a:rPr>
            <a:t>l’apprentissage</a:t>
          </a:r>
          <a:r>
            <a:rPr lang="en-US" sz="2400" b="0" dirty="0">
              <a:solidFill>
                <a:schemeClr val="bg1"/>
              </a:solidFill>
              <a:latin typeface="Abadi Extra Light" panose="020B0204020104020204" pitchFamily="34" charset="0"/>
            </a:rPr>
            <a:t> </a:t>
          </a:r>
          <a:r>
            <a:rPr lang="en-US" sz="2400" b="0" dirty="0" err="1">
              <a:solidFill>
                <a:schemeClr val="bg1"/>
              </a:solidFill>
              <a:latin typeface="Abadi Extra Light" panose="020B0204020104020204" pitchFamily="34" charset="0"/>
            </a:rPr>
            <a:t>automatique</a:t>
          </a:r>
          <a:endParaRPr lang="en-US" sz="2400" b="0" dirty="0">
            <a:solidFill>
              <a:schemeClr val="bg1"/>
            </a:solidFill>
            <a:latin typeface="Abadi Extra Light" panose="020B0204020104020204" pitchFamily="34" charset="0"/>
          </a:endParaRPr>
        </a:p>
      </dgm:t>
    </dgm:pt>
    <dgm:pt modelId="{FA2A2CE8-1003-4C0A-BDC7-E373AFF53235}" type="parTrans" cxnId="{4FE8589A-4A17-4952-9E0F-82B747E6A1B4}">
      <dgm:prSet/>
      <dgm:spPr/>
      <dgm:t>
        <a:bodyPr/>
        <a:lstStyle/>
        <a:p>
          <a:endParaRPr lang="fr-FR"/>
        </a:p>
      </dgm:t>
    </dgm:pt>
    <dgm:pt modelId="{966FB8CF-D6DE-4FDF-AAD5-C6DAA2890387}" type="sibTrans" cxnId="{4FE8589A-4A17-4952-9E0F-82B747E6A1B4}">
      <dgm:prSet/>
      <dgm:spPr/>
      <dgm:t>
        <a:bodyPr/>
        <a:lstStyle/>
        <a:p>
          <a:endParaRPr lang="fr-FR"/>
        </a:p>
      </dgm:t>
    </dgm:pt>
    <dgm:pt modelId="{89E1BA53-C389-4CBF-B5DF-73281A08B887}">
      <dgm:prSet phldr="0" custT="1"/>
      <dgm:spPr/>
      <dgm:t>
        <a:bodyPr/>
        <a:lstStyle/>
        <a:p>
          <a:pPr rtl="0"/>
          <a:r>
            <a:rPr lang="en-US" sz="2400" b="0" dirty="0">
              <a:solidFill>
                <a:schemeClr val="tx1"/>
              </a:solidFill>
              <a:latin typeface="Abadi Extra Light" panose="020B0204020104020204" pitchFamily="34" charset="0"/>
            </a:rPr>
            <a:t>Les réseaux de </a:t>
          </a:r>
          <a:r>
            <a:rPr lang="en-US" sz="2400" b="0" dirty="0" err="1">
              <a:solidFill>
                <a:schemeClr val="tx1"/>
              </a:solidFill>
              <a:latin typeface="Abadi Extra Light" panose="020B0204020104020204" pitchFamily="34" charset="0"/>
            </a:rPr>
            <a:t>neurones</a:t>
          </a:r>
          <a:r>
            <a:rPr lang="en-US" sz="2400" b="0" dirty="0">
              <a:solidFill>
                <a:schemeClr val="tx1"/>
              </a:solidFill>
              <a:latin typeface="Abadi Extra Light" panose="020B0204020104020204" pitchFamily="34" charset="0"/>
            </a:rPr>
            <a:t> simples</a:t>
          </a:r>
        </a:p>
      </dgm:t>
    </dgm:pt>
    <dgm:pt modelId="{BF9A96AD-4C11-477B-BB86-2FEC398282E0}" type="parTrans" cxnId="{7772554A-B31C-49BC-9D46-A2C623A8C893}">
      <dgm:prSet/>
      <dgm:spPr/>
    </dgm:pt>
    <dgm:pt modelId="{BD832CB6-8D3F-4D44-AA5B-0AF04230BEEA}" type="sibTrans" cxnId="{7772554A-B31C-49BC-9D46-A2C623A8C893}">
      <dgm:prSet/>
      <dgm:spPr/>
    </dgm:pt>
    <dgm:pt modelId="{D1A8A82A-639B-4315-8394-E1E08511D858}">
      <dgm:prSet phldr="0" custT="1"/>
      <dgm:spPr/>
      <dgm:t>
        <a:bodyPr/>
        <a:lstStyle/>
        <a:p>
          <a:pPr rtl="0"/>
          <a:r>
            <a:rPr lang="en-US" sz="2400" b="0" dirty="0">
              <a:solidFill>
                <a:schemeClr val="tx1"/>
              </a:solidFill>
              <a:latin typeface="Abadi Extra Light" panose="020B0204020104020204" pitchFamily="34" charset="0"/>
            </a:rPr>
            <a:t>Les limitations </a:t>
          </a:r>
          <a:r>
            <a:rPr lang="en-US" sz="2400" b="0" dirty="0" err="1">
              <a:solidFill>
                <a:schemeClr val="tx1"/>
              </a:solidFill>
              <a:latin typeface="Abadi Extra Light" panose="020B0204020104020204" pitchFamily="34" charset="0"/>
            </a:rPr>
            <a:t>en</a:t>
          </a:r>
          <a:r>
            <a:rPr lang="en-US" sz="2400" b="0" dirty="0">
              <a:solidFill>
                <a:schemeClr val="tx1"/>
              </a:solidFill>
              <a:latin typeface="Abadi Extra Light" panose="020B0204020104020204" pitchFamily="34" charset="0"/>
            </a:rPr>
            <a:t> </a:t>
          </a:r>
          <a:r>
            <a:rPr lang="en-US" sz="2400" b="0" dirty="0" err="1">
              <a:solidFill>
                <a:schemeClr val="tx1"/>
              </a:solidFill>
              <a:latin typeface="Abadi Extra Light" panose="020B0204020104020204" pitchFamily="34" charset="0"/>
            </a:rPr>
            <a:t>traitement</a:t>
          </a:r>
          <a:r>
            <a:rPr lang="en-US" sz="2400" b="0" dirty="0">
              <a:solidFill>
                <a:schemeClr val="tx1"/>
              </a:solidFill>
              <a:latin typeface="Abadi Extra Light" panose="020B0204020104020204" pitchFamily="34" charset="0"/>
            </a:rPr>
            <a:t> </a:t>
          </a:r>
          <a:r>
            <a:rPr lang="en-US" sz="2400" b="0" dirty="0" err="1">
              <a:solidFill>
                <a:schemeClr val="tx1"/>
              </a:solidFill>
              <a:latin typeface="Abadi Extra Light" panose="020B0204020104020204" pitchFamily="34" charset="0"/>
            </a:rPr>
            <a:t>d’image</a:t>
          </a:r>
          <a:endParaRPr lang="en-US" sz="2400" b="0" dirty="0">
            <a:solidFill>
              <a:schemeClr val="tx1"/>
            </a:solidFill>
            <a:latin typeface="Abadi Extra Light" panose="020B0204020104020204" pitchFamily="34" charset="0"/>
          </a:endParaRPr>
        </a:p>
      </dgm:t>
    </dgm:pt>
    <dgm:pt modelId="{B6A6848B-3F73-48C9-B5DC-C3D416A41A05}" type="parTrans" cxnId="{3C58026C-D8BB-473F-B5A7-D86310607428}">
      <dgm:prSet/>
      <dgm:spPr/>
    </dgm:pt>
    <dgm:pt modelId="{230BB011-094B-4F1E-9C7F-F3F2DAEAEDBD}" type="sibTrans" cxnId="{3C58026C-D8BB-473F-B5A7-D86310607428}">
      <dgm:prSet/>
      <dgm:spPr/>
    </dgm:pt>
    <dgm:pt modelId="{B55D3C69-F14D-4D28-AC58-127689CA6B86}">
      <dgm:prSet phldr="0" custT="1"/>
      <dgm:spPr/>
      <dgm:t>
        <a:bodyPr/>
        <a:lstStyle/>
        <a:p>
          <a:pPr rtl="0"/>
          <a:r>
            <a:rPr lang="en-US" sz="2400" b="0" dirty="0">
              <a:solidFill>
                <a:schemeClr val="tx1"/>
              </a:solidFill>
              <a:latin typeface="Abadi Extra Light" panose="020B0204020104020204" pitchFamily="34" charset="0"/>
            </a:rPr>
            <a:t>Les réseaux de neurons </a:t>
          </a:r>
          <a:r>
            <a:rPr lang="en-US" sz="2400" b="0" dirty="0" err="1">
              <a:solidFill>
                <a:schemeClr val="tx1"/>
              </a:solidFill>
              <a:latin typeface="Abadi Extra Light" panose="020B0204020104020204" pitchFamily="34" charset="0"/>
            </a:rPr>
            <a:t>convolutifs</a:t>
          </a:r>
          <a:r>
            <a:rPr lang="en-US" sz="2400" b="0" dirty="0">
              <a:solidFill>
                <a:schemeClr val="tx1"/>
              </a:solidFill>
              <a:latin typeface="Abadi Extra Light" panose="020B0204020104020204" pitchFamily="34" charset="0"/>
            </a:rPr>
            <a:t> (CNN)</a:t>
          </a:r>
        </a:p>
      </dgm:t>
    </dgm:pt>
    <dgm:pt modelId="{76D0A9EF-BB97-4C8A-8277-061BBBC17078}" type="parTrans" cxnId="{171F69AD-A4DA-489E-BA4C-9260F0C2F72C}">
      <dgm:prSet/>
      <dgm:spPr/>
    </dgm:pt>
    <dgm:pt modelId="{5CA5610B-CE4F-4E6E-8A06-4810216C9C11}" type="sibTrans" cxnId="{171F69AD-A4DA-489E-BA4C-9260F0C2F72C}">
      <dgm:prSet/>
      <dgm:spPr/>
    </dgm:pt>
    <dgm:pt modelId="{BA51EB9B-7D17-4219-BFB4-42C85A58B61D}" type="pres">
      <dgm:prSet presAssocID="{02E70B45-6DB0-4A09-88EB-58033CCCA581}" presName="linear" presStyleCnt="0">
        <dgm:presLayoutVars>
          <dgm:dir/>
          <dgm:animLvl val="lvl"/>
          <dgm:resizeHandles val="exact"/>
        </dgm:presLayoutVars>
      </dgm:prSet>
      <dgm:spPr/>
    </dgm:pt>
    <dgm:pt modelId="{BD23FB24-2EA4-4924-8302-F3A1702DDA3C}" type="pres">
      <dgm:prSet presAssocID="{8D3B7F5A-0F11-447F-84EC-C6F92C393C60}" presName="parentLin" presStyleCnt="0"/>
      <dgm:spPr/>
    </dgm:pt>
    <dgm:pt modelId="{C97C5A6F-8E70-4071-AC89-BA19225A2BBC}" type="pres">
      <dgm:prSet presAssocID="{8D3B7F5A-0F11-447F-84EC-C6F92C393C60}" presName="parentLeftMargin" presStyleLbl="node1" presStyleIdx="0" presStyleCnt="4"/>
      <dgm:spPr/>
    </dgm:pt>
    <dgm:pt modelId="{BAA77867-5420-48E7-8938-BF7F65D13CE4}" type="pres">
      <dgm:prSet presAssocID="{8D3B7F5A-0F11-447F-84EC-C6F92C393C60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A75C8687-FFF1-41F9-B281-ACFDD11EFD1B}" type="pres">
      <dgm:prSet presAssocID="{8D3B7F5A-0F11-447F-84EC-C6F92C393C60}" presName="negativeSpace" presStyleCnt="0"/>
      <dgm:spPr/>
    </dgm:pt>
    <dgm:pt modelId="{7335976C-A818-45A9-91F2-F5B3E318D839}" type="pres">
      <dgm:prSet presAssocID="{8D3B7F5A-0F11-447F-84EC-C6F92C393C60}" presName="childText" presStyleLbl="conFgAcc1" presStyleIdx="0" presStyleCnt="4">
        <dgm:presLayoutVars>
          <dgm:bulletEnabled val="1"/>
        </dgm:presLayoutVars>
      </dgm:prSet>
      <dgm:spPr/>
    </dgm:pt>
    <dgm:pt modelId="{3E316F4C-EFC8-449F-8E34-493199236D3A}" type="pres">
      <dgm:prSet presAssocID="{966FB8CF-D6DE-4FDF-AAD5-C6DAA2890387}" presName="spaceBetweenRectangles" presStyleCnt="0"/>
      <dgm:spPr/>
    </dgm:pt>
    <dgm:pt modelId="{2304837E-0B16-44E8-AE04-C9F4798A27B3}" type="pres">
      <dgm:prSet presAssocID="{0E4F82FF-9313-4267-A65E-1E24C2B261C8}" presName="parentLin" presStyleCnt="0"/>
      <dgm:spPr/>
    </dgm:pt>
    <dgm:pt modelId="{B012438E-97FD-472E-8A5B-9B9312FC9F5A}" type="pres">
      <dgm:prSet presAssocID="{0E4F82FF-9313-4267-A65E-1E24C2B261C8}" presName="parentLeftMargin" presStyleLbl="node1" presStyleIdx="0" presStyleCnt="4"/>
      <dgm:spPr/>
    </dgm:pt>
    <dgm:pt modelId="{616427A0-AE08-49C2-9691-E9BD82006648}" type="pres">
      <dgm:prSet presAssocID="{0E4F82FF-9313-4267-A65E-1E24C2B261C8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5B2609E5-7FAA-441B-8DD0-E1E72792EDC7}" type="pres">
      <dgm:prSet presAssocID="{0E4F82FF-9313-4267-A65E-1E24C2B261C8}" presName="negativeSpace" presStyleCnt="0"/>
      <dgm:spPr/>
    </dgm:pt>
    <dgm:pt modelId="{B9FDAC5F-3CD0-4FC8-A7CB-FC0C2FE1E73E}" type="pres">
      <dgm:prSet presAssocID="{0E4F82FF-9313-4267-A65E-1E24C2B261C8}" presName="childText" presStyleLbl="conFgAcc1" presStyleIdx="1" presStyleCnt="4">
        <dgm:presLayoutVars>
          <dgm:bulletEnabled val="1"/>
        </dgm:presLayoutVars>
      </dgm:prSet>
      <dgm:spPr/>
    </dgm:pt>
    <dgm:pt modelId="{196694A8-70DE-4D36-8958-C7A6DCB53687}" type="pres">
      <dgm:prSet presAssocID="{A21DAAA4-4FFC-4962-A36C-5E1F33049D12}" presName="spaceBetweenRectangles" presStyleCnt="0"/>
      <dgm:spPr/>
    </dgm:pt>
    <dgm:pt modelId="{A387CD9E-CC99-49B1-B923-E678BA179F6D}" type="pres">
      <dgm:prSet presAssocID="{A11A7566-F3BA-4D1E-ABB0-7953F70F7D6A}" presName="parentLin" presStyleCnt="0"/>
      <dgm:spPr/>
    </dgm:pt>
    <dgm:pt modelId="{24C43800-4A01-4497-9A4B-9CC8799A87C5}" type="pres">
      <dgm:prSet presAssocID="{A11A7566-F3BA-4D1E-ABB0-7953F70F7D6A}" presName="parentLeftMargin" presStyleLbl="node1" presStyleIdx="1" presStyleCnt="4"/>
      <dgm:spPr/>
    </dgm:pt>
    <dgm:pt modelId="{26771619-8EF6-48CA-807D-85FD42C281A5}" type="pres">
      <dgm:prSet presAssocID="{A11A7566-F3BA-4D1E-ABB0-7953F70F7D6A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751A013C-3AE0-4B27-A65D-E495EB397BFF}" type="pres">
      <dgm:prSet presAssocID="{A11A7566-F3BA-4D1E-ABB0-7953F70F7D6A}" presName="negativeSpace" presStyleCnt="0"/>
      <dgm:spPr/>
    </dgm:pt>
    <dgm:pt modelId="{0F922F78-C5C9-41B4-A2C7-F0042622C9BB}" type="pres">
      <dgm:prSet presAssocID="{A11A7566-F3BA-4D1E-ABB0-7953F70F7D6A}" presName="childText" presStyleLbl="conFgAcc1" presStyleIdx="2" presStyleCnt="4">
        <dgm:presLayoutVars>
          <dgm:bulletEnabled val="1"/>
        </dgm:presLayoutVars>
      </dgm:prSet>
      <dgm:spPr/>
    </dgm:pt>
    <dgm:pt modelId="{96A25D04-8509-492D-88D3-93850E05948C}" type="pres">
      <dgm:prSet presAssocID="{93AD9721-98C7-411F-BB9C-4C7AFAA21F84}" presName="spaceBetweenRectangles" presStyleCnt="0"/>
      <dgm:spPr/>
    </dgm:pt>
    <dgm:pt modelId="{DE72ABB4-63E6-4207-92B3-38D0E8856B30}" type="pres">
      <dgm:prSet presAssocID="{6D37033A-EFD1-404C-8DCD-4B546F58F88F}" presName="parentLin" presStyleCnt="0"/>
      <dgm:spPr/>
    </dgm:pt>
    <dgm:pt modelId="{3C2068AC-E65F-44B9-93F8-713C5C46F4DA}" type="pres">
      <dgm:prSet presAssocID="{6D37033A-EFD1-404C-8DCD-4B546F58F88F}" presName="parentLeftMargin" presStyleLbl="node1" presStyleIdx="2" presStyleCnt="4"/>
      <dgm:spPr/>
    </dgm:pt>
    <dgm:pt modelId="{8B46E5FA-0F50-470F-A1D4-03D8969D0202}" type="pres">
      <dgm:prSet presAssocID="{6D37033A-EFD1-404C-8DCD-4B546F58F88F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B8CD228F-2AB6-4331-BBD6-519344F39F81}" type="pres">
      <dgm:prSet presAssocID="{6D37033A-EFD1-404C-8DCD-4B546F58F88F}" presName="negativeSpace" presStyleCnt="0"/>
      <dgm:spPr/>
    </dgm:pt>
    <dgm:pt modelId="{489426E1-45BD-4FDB-8FC7-BDDA8B6DCA66}" type="pres">
      <dgm:prSet presAssocID="{6D37033A-EFD1-404C-8DCD-4B546F58F88F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8154002D-96DB-47E6-A0E7-BFAC159E4EC1}" type="presOf" srcId="{89E1BA53-C389-4CBF-B5DF-73281A08B887}" destId="{B9FDAC5F-3CD0-4FC8-A7CB-FC0C2FE1E73E}" srcOrd="0" destOrd="0" presId="urn:microsoft.com/office/officeart/2005/8/layout/list1"/>
    <dgm:cxn modelId="{55E35D32-0A51-490D-937B-7EA888CD00BA}" type="presOf" srcId="{6D37033A-EFD1-404C-8DCD-4B546F58F88F}" destId="{8B46E5FA-0F50-470F-A1D4-03D8969D0202}" srcOrd="1" destOrd="0" presId="urn:microsoft.com/office/officeart/2005/8/layout/list1"/>
    <dgm:cxn modelId="{CDFADC3D-E63D-414E-A47B-1DC78367EC05}" type="presOf" srcId="{0E4F82FF-9313-4267-A65E-1E24C2B261C8}" destId="{B012438E-97FD-472E-8A5B-9B9312FC9F5A}" srcOrd="0" destOrd="0" presId="urn:microsoft.com/office/officeart/2005/8/layout/list1"/>
    <dgm:cxn modelId="{A5CCC440-8810-4665-8A5B-D37563FEA962}" type="presOf" srcId="{D1A8A82A-639B-4315-8394-E1E08511D858}" destId="{B9FDAC5F-3CD0-4FC8-A7CB-FC0C2FE1E73E}" srcOrd="0" destOrd="1" presId="urn:microsoft.com/office/officeart/2005/8/layout/list1"/>
    <dgm:cxn modelId="{0FC3F05C-1608-4800-8F07-2AEE6BCDFD4F}" type="presOf" srcId="{6D37033A-EFD1-404C-8DCD-4B546F58F88F}" destId="{3C2068AC-E65F-44B9-93F8-713C5C46F4DA}" srcOrd="0" destOrd="0" presId="urn:microsoft.com/office/officeart/2005/8/layout/list1"/>
    <dgm:cxn modelId="{B60F0866-80B4-45F3-AB7B-546AC4FC34AB}" type="presOf" srcId="{8D3B7F5A-0F11-447F-84EC-C6F92C393C60}" destId="{BAA77867-5420-48E7-8938-BF7F65D13CE4}" srcOrd="1" destOrd="0" presId="urn:microsoft.com/office/officeart/2005/8/layout/list1"/>
    <dgm:cxn modelId="{13687266-30B4-41A3-9AF2-DA113D2814C8}" type="presOf" srcId="{A11A7566-F3BA-4D1E-ABB0-7953F70F7D6A}" destId="{24C43800-4A01-4497-9A4B-9CC8799A87C5}" srcOrd="0" destOrd="0" presId="urn:microsoft.com/office/officeart/2005/8/layout/list1"/>
    <dgm:cxn modelId="{7772554A-B31C-49BC-9D46-A2C623A8C893}" srcId="{0E4F82FF-9313-4267-A65E-1E24C2B261C8}" destId="{89E1BA53-C389-4CBF-B5DF-73281A08B887}" srcOrd="0" destOrd="0" parTransId="{BF9A96AD-4C11-477B-BB86-2FEC398282E0}" sibTransId="{BD832CB6-8D3F-4D44-AA5B-0AF04230BEEA}"/>
    <dgm:cxn modelId="{E233666B-EDC6-444A-9087-4118FBB81C68}" srcId="{02E70B45-6DB0-4A09-88EB-58033CCCA581}" destId="{0E4F82FF-9313-4267-A65E-1E24C2B261C8}" srcOrd="1" destOrd="0" parTransId="{7C54BC36-F785-4215-8227-BE79B4160E07}" sibTransId="{A21DAAA4-4FFC-4962-A36C-5E1F33049D12}"/>
    <dgm:cxn modelId="{3C58026C-D8BB-473F-B5A7-D86310607428}" srcId="{0E4F82FF-9313-4267-A65E-1E24C2B261C8}" destId="{D1A8A82A-639B-4315-8394-E1E08511D858}" srcOrd="1" destOrd="0" parTransId="{B6A6848B-3F73-48C9-B5DC-C3D416A41A05}" sibTransId="{230BB011-094B-4F1E-9C7F-F3F2DAEAEDBD}"/>
    <dgm:cxn modelId="{4FE8589A-4A17-4952-9E0F-82B747E6A1B4}" srcId="{02E70B45-6DB0-4A09-88EB-58033CCCA581}" destId="{8D3B7F5A-0F11-447F-84EC-C6F92C393C60}" srcOrd="0" destOrd="0" parTransId="{FA2A2CE8-1003-4C0A-BDC7-E373AFF53235}" sibTransId="{966FB8CF-D6DE-4FDF-AAD5-C6DAA2890387}"/>
    <dgm:cxn modelId="{15BEB49C-40CF-49B8-8128-751AAE5042D1}" type="presOf" srcId="{02E70B45-6DB0-4A09-88EB-58033CCCA581}" destId="{BA51EB9B-7D17-4219-BFB4-42C85A58B61D}" srcOrd="0" destOrd="0" presId="urn:microsoft.com/office/officeart/2005/8/layout/list1"/>
    <dgm:cxn modelId="{8A528DA6-0643-4119-8A09-95AA95C9BE98}" type="presOf" srcId="{A11A7566-F3BA-4D1E-ABB0-7953F70F7D6A}" destId="{26771619-8EF6-48CA-807D-85FD42C281A5}" srcOrd="1" destOrd="0" presId="urn:microsoft.com/office/officeart/2005/8/layout/list1"/>
    <dgm:cxn modelId="{171F69AD-A4DA-489E-BA4C-9260F0C2F72C}" srcId="{0E4F82FF-9313-4267-A65E-1E24C2B261C8}" destId="{B55D3C69-F14D-4D28-AC58-127689CA6B86}" srcOrd="2" destOrd="0" parTransId="{76D0A9EF-BB97-4C8A-8277-061BBBC17078}" sibTransId="{5CA5610B-CE4F-4E6E-8A06-4810216C9C11}"/>
    <dgm:cxn modelId="{EB5B70B7-5D5F-4B0A-A511-4C2A2B741978}" type="presOf" srcId="{8D3B7F5A-0F11-447F-84EC-C6F92C393C60}" destId="{C97C5A6F-8E70-4071-AC89-BA19225A2BBC}" srcOrd="0" destOrd="0" presId="urn:microsoft.com/office/officeart/2005/8/layout/list1"/>
    <dgm:cxn modelId="{1598FDC5-FD5B-4185-8018-AFE88BB6E110}" srcId="{02E70B45-6DB0-4A09-88EB-58033CCCA581}" destId="{A11A7566-F3BA-4D1E-ABB0-7953F70F7D6A}" srcOrd="2" destOrd="0" parTransId="{51730B50-E65B-44B9-8A48-BF8466F2E887}" sibTransId="{93AD9721-98C7-411F-BB9C-4C7AFAA21F84}"/>
    <dgm:cxn modelId="{1941C7CD-1B32-4C79-9FF6-13A33ECD632C}" srcId="{02E70B45-6DB0-4A09-88EB-58033CCCA581}" destId="{6D37033A-EFD1-404C-8DCD-4B546F58F88F}" srcOrd="3" destOrd="0" parTransId="{0605CDE1-99E9-4EC9-BC64-CD60C7ABA9E7}" sibTransId="{20AB3E47-AE23-4E30-95C2-9BA635953A2A}"/>
    <dgm:cxn modelId="{1744C0E7-89F6-4F6F-8C9E-935C7865D886}" type="presOf" srcId="{B55D3C69-F14D-4D28-AC58-127689CA6B86}" destId="{B9FDAC5F-3CD0-4FC8-A7CB-FC0C2FE1E73E}" srcOrd="0" destOrd="2" presId="urn:microsoft.com/office/officeart/2005/8/layout/list1"/>
    <dgm:cxn modelId="{71A71CF3-B190-4633-BD52-5E3776E54EA5}" type="presOf" srcId="{0E4F82FF-9313-4267-A65E-1E24C2B261C8}" destId="{616427A0-AE08-49C2-9691-E9BD82006648}" srcOrd="1" destOrd="0" presId="urn:microsoft.com/office/officeart/2005/8/layout/list1"/>
    <dgm:cxn modelId="{7E6397D0-5221-4306-B28E-3F96069C2A27}" type="presParOf" srcId="{BA51EB9B-7D17-4219-BFB4-42C85A58B61D}" destId="{BD23FB24-2EA4-4924-8302-F3A1702DDA3C}" srcOrd="0" destOrd="0" presId="urn:microsoft.com/office/officeart/2005/8/layout/list1"/>
    <dgm:cxn modelId="{4DBE77A3-7ED6-4D6E-8929-7B7D66ABBF8C}" type="presParOf" srcId="{BD23FB24-2EA4-4924-8302-F3A1702DDA3C}" destId="{C97C5A6F-8E70-4071-AC89-BA19225A2BBC}" srcOrd="0" destOrd="0" presId="urn:microsoft.com/office/officeart/2005/8/layout/list1"/>
    <dgm:cxn modelId="{B3C7ED25-4207-4BF6-9A80-EFF36017F984}" type="presParOf" srcId="{BD23FB24-2EA4-4924-8302-F3A1702DDA3C}" destId="{BAA77867-5420-48E7-8938-BF7F65D13CE4}" srcOrd="1" destOrd="0" presId="urn:microsoft.com/office/officeart/2005/8/layout/list1"/>
    <dgm:cxn modelId="{9A2E64EC-1A27-43EC-A4F1-371358E68CBA}" type="presParOf" srcId="{BA51EB9B-7D17-4219-BFB4-42C85A58B61D}" destId="{A75C8687-FFF1-41F9-B281-ACFDD11EFD1B}" srcOrd="1" destOrd="0" presId="urn:microsoft.com/office/officeart/2005/8/layout/list1"/>
    <dgm:cxn modelId="{C8F33AEC-1155-4F23-A106-CECAAB945C77}" type="presParOf" srcId="{BA51EB9B-7D17-4219-BFB4-42C85A58B61D}" destId="{7335976C-A818-45A9-91F2-F5B3E318D839}" srcOrd="2" destOrd="0" presId="urn:microsoft.com/office/officeart/2005/8/layout/list1"/>
    <dgm:cxn modelId="{697772D5-2811-4569-83F6-50D7210553B0}" type="presParOf" srcId="{BA51EB9B-7D17-4219-BFB4-42C85A58B61D}" destId="{3E316F4C-EFC8-449F-8E34-493199236D3A}" srcOrd="3" destOrd="0" presId="urn:microsoft.com/office/officeart/2005/8/layout/list1"/>
    <dgm:cxn modelId="{1B1E42ED-4AC5-4B96-9CC1-11DAA4563AE3}" type="presParOf" srcId="{BA51EB9B-7D17-4219-BFB4-42C85A58B61D}" destId="{2304837E-0B16-44E8-AE04-C9F4798A27B3}" srcOrd="4" destOrd="0" presId="urn:microsoft.com/office/officeart/2005/8/layout/list1"/>
    <dgm:cxn modelId="{43024CE7-72F1-42E3-A0F5-8893AD17C548}" type="presParOf" srcId="{2304837E-0B16-44E8-AE04-C9F4798A27B3}" destId="{B012438E-97FD-472E-8A5B-9B9312FC9F5A}" srcOrd="0" destOrd="0" presId="urn:microsoft.com/office/officeart/2005/8/layout/list1"/>
    <dgm:cxn modelId="{9B2A7726-145F-4B79-8769-D21D7BAE104F}" type="presParOf" srcId="{2304837E-0B16-44E8-AE04-C9F4798A27B3}" destId="{616427A0-AE08-49C2-9691-E9BD82006648}" srcOrd="1" destOrd="0" presId="urn:microsoft.com/office/officeart/2005/8/layout/list1"/>
    <dgm:cxn modelId="{DD947FCF-C416-4270-BBFA-E7B670FCE489}" type="presParOf" srcId="{BA51EB9B-7D17-4219-BFB4-42C85A58B61D}" destId="{5B2609E5-7FAA-441B-8DD0-E1E72792EDC7}" srcOrd="5" destOrd="0" presId="urn:microsoft.com/office/officeart/2005/8/layout/list1"/>
    <dgm:cxn modelId="{77145CF8-08F9-437F-B87A-00DA2B56DE66}" type="presParOf" srcId="{BA51EB9B-7D17-4219-BFB4-42C85A58B61D}" destId="{B9FDAC5F-3CD0-4FC8-A7CB-FC0C2FE1E73E}" srcOrd="6" destOrd="0" presId="urn:microsoft.com/office/officeart/2005/8/layout/list1"/>
    <dgm:cxn modelId="{DCD5E5D1-F86D-4A26-AF3B-4B616604B20E}" type="presParOf" srcId="{BA51EB9B-7D17-4219-BFB4-42C85A58B61D}" destId="{196694A8-70DE-4D36-8958-C7A6DCB53687}" srcOrd="7" destOrd="0" presId="urn:microsoft.com/office/officeart/2005/8/layout/list1"/>
    <dgm:cxn modelId="{1E57DAA5-B119-4F5B-9D2A-9442E98D7310}" type="presParOf" srcId="{BA51EB9B-7D17-4219-BFB4-42C85A58B61D}" destId="{A387CD9E-CC99-49B1-B923-E678BA179F6D}" srcOrd="8" destOrd="0" presId="urn:microsoft.com/office/officeart/2005/8/layout/list1"/>
    <dgm:cxn modelId="{B5502C1C-6BFD-4370-8692-5D0F212B45C4}" type="presParOf" srcId="{A387CD9E-CC99-49B1-B923-E678BA179F6D}" destId="{24C43800-4A01-4497-9A4B-9CC8799A87C5}" srcOrd="0" destOrd="0" presId="urn:microsoft.com/office/officeart/2005/8/layout/list1"/>
    <dgm:cxn modelId="{6AED8881-4309-49A1-BA59-DA96DA02D360}" type="presParOf" srcId="{A387CD9E-CC99-49B1-B923-E678BA179F6D}" destId="{26771619-8EF6-48CA-807D-85FD42C281A5}" srcOrd="1" destOrd="0" presId="urn:microsoft.com/office/officeart/2005/8/layout/list1"/>
    <dgm:cxn modelId="{021A868A-9587-4E45-A042-B4F5D5BBCC9D}" type="presParOf" srcId="{BA51EB9B-7D17-4219-BFB4-42C85A58B61D}" destId="{751A013C-3AE0-4B27-A65D-E495EB397BFF}" srcOrd="9" destOrd="0" presId="urn:microsoft.com/office/officeart/2005/8/layout/list1"/>
    <dgm:cxn modelId="{EAF26AA3-0A26-490D-A0CE-7AFA1DC1657A}" type="presParOf" srcId="{BA51EB9B-7D17-4219-BFB4-42C85A58B61D}" destId="{0F922F78-C5C9-41B4-A2C7-F0042622C9BB}" srcOrd="10" destOrd="0" presId="urn:microsoft.com/office/officeart/2005/8/layout/list1"/>
    <dgm:cxn modelId="{27CC737F-6169-48EC-94AA-6D3690B3D4D1}" type="presParOf" srcId="{BA51EB9B-7D17-4219-BFB4-42C85A58B61D}" destId="{96A25D04-8509-492D-88D3-93850E05948C}" srcOrd="11" destOrd="0" presId="urn:microsoft.com/office/officeart/2005/8/layout/list1"/>
    <dgm:cxn modelId="{60EE1F47-A2E8-4380-BA64-41982DACFC5B}" type="presParOf" srcId="{BA51EB9B-7D17-4219-BFB4-42C85A58B61D}" destId="{DE72ABB4-63E6-4207-92B3-38D0E8856B30}" srcOrd="12" destOrd="0" presId="urn:microsoft.com/office/officeart/2005/8/layout/list1"/>
    <dgm:cxn modelId="{B4E8670C-5EC9-4C08-A005-1F3B83CA2178}" type="presParOf" srcId="{DE72ABB4-63E6-4207-92B3-38D0E8856B30}" destId="{3C2068AC-E65F-44B9-93F8-713C5C46F4DA}" srcOrd="0" destOrd="0" presId="urn:microsoft.com/office/officeart/2005/8/layout/list1"/>
    <dgm:cxn modelId="{708435A1-54DD-4D9F-AA4A-35E7ED325B15}" type="presParOf" srcId="{DE72ABB4-63E6-4207-92B3-38D0E8856B30}" destId="{8B46E5FA-0F50-470F-A1D4-03D8969D0202}" srcOrd="1" destOrd="0" presId="urn:microsoft.com/office/officeart/2005/8/layout/list1"/>
    <dgm:cxn modelId="{285D4776-3553-4660-B764-B3E0099E74C3}" type="presParOf" srcId="{BA51EB9B-7D17-4219-BFB4-42C85A58B61D}" destId="{B8CD228F-2AB6-4331-BBD6-519344F39F81}" srcOrd="13" destOrd="0" presId="urn:microsoft.com/office/officeart/2005/8/layout/list1"/>
    <dgm:cxn modelId="{A3EB5A44-9941-4FC6-A284-7065F0A84976}" type="presParOf" srcId="{BA51EB9B-7D17-4219-BFB4-42C85A58B61D}" destId="{489426E1-45BD-4FDB-8FC7-BDDA8B6DCA66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2E70B45-6DB0-4A09-88EB-58033CCCA581}" type="doc">
      <dgm:prSet loTypeId="urn:microsoft.com/office/officeart/2005/8/layout/list1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0E4F82FF-9313-4267-A65E-1E24C2B261C8}">
      <dgm:prSet phldr="0" custT="1"/>
      <dgm:spPr/>
      <dgm:t>
        <a:bodyPr/>
        <a:lstStyle/>
        <a:p>
          <a:pPr rtl="0"/>
          <a:r>
            <a:rPr lang="en-US" sz="2400" b="0" dirty="0">
              <a:latin typeface="Abadi Extra Light" panose="020B0204020104020204" pitchFamily="34" charset="0"/>
            </a:rPr>
            <a:t>Les réseaux de </a:t>
          </a:r>
          <a:r>
            <a:rPr lang="en-US" sz="2400" b="0" dirty="0" err="1">
              <a:latin typeface="Abadi Extra Light" panose="020B0204020104020204" pitchFamily="34" charset="0"/>
            </a:rPr>
            <a:t>neurones</a:t>
          </a:r>
          <a:endParaRPr lang="en-US" sz="2400" b="0" dirty="0">
            <a:solidFill>
              <a:schemeClr val="bg1"/>
            </a:solidFill>
            <a:latin typeface="Abadi Extra Light" panose="020B0204020104020204" pitchFamily="34" charset="0"/>
          </a:endParaRPr>
        </a:p>
      </dgm:t>
    </dgm:pt>
    <dgm:pt modelId="{7C54BC36-F785-4215-8227-BE79B4160E07}" type="parTrans" cxnId="{E233666B-EDC6-444A-9087-4118FBB81C68}">
      <dgm:prSet/>
      <dgm:spPr/>
      <dgm:t>
        <a:bodyPr/>
        <a:lstStyle/>
        <a:p>
          <a:endParaRPr lang="fr-FR"/>
        </a:p>
      </dgm:t>
    </dgm:pt>
    <dgm:pt modelId="{A21DAAA4-4FFC-4962-A36C-5E1F33049D12}" type="sibTrans" cxnId="{E233666B-EDC6-444A-9087-4118FBB81C68}">
      <dgm:prSet/>
      <dgm:spPr/>
      <dgm:t>
        <a:bodyPr/>
        <a:lstStyle/>
        <a:p>
          <a:endParaRPr lang="fr-FR"/>
        </a:p>
      </dgm:t>
    </dgm:pt>
    <dgm:pt modelId="{6D37033A-EFD1-404C-8DCD-4B546F58F88F}">
      <dgm:prSet phldr="0" custT="1"/>
      <dgm:spPr/>
      <dgm:t>
        <a:bodyPr/>
        <a:lstStyle/>
        <a:p>
          <a:pPr rtl="0"/>
          <a:r>
            <a:rPr lang="fr-FR" sz="2400" b="0" dirty="0">
              <a:solidFill>
                <a:schemeClr val="bg1"/>
              </a:solidFill>
              <a:latin typeface="Abadi Extra Light" panose="020B0204020104020204" pitchFamily="34" charset="0"/>
            </a:rPr>
            <a:t>Application en vision par ordinateur</a:t>
          </a:r>
        </a:p>
      </dgm:t>
    </dgm:pt>
    <dgm:pt modelId="{0605CDE1-99E9-4EC9-BC64-CD60C7ABA9E7}" type="parTrans" cxnId="{1941C7CD-1B32-4C79-9FF6-13A33ECD632C}">
      <dgm:prSet/>
      <dgm:spPr/>
      <dgm:t>
        <a:bodyPr/>
        <a:lstStyle/>
        <a:p>
          <a:endParaRPr lang="fr-FR"/>
        </a:p>
      </dgm:t>
    </dgm:pt>
    <dgm:pt modelId="{20AB3E47-AE23-4E30-95C2-9BA635953A2A}" type="sibTrans" cxnId="{1941C7CD-1B32-4C79-9FF6-13A33ECD632C}">
      <dgm:prSet/>
      <dgm:spPr/>
      <dgm:t>
        <a:bodyPr/>
        <a:lstStyle/>
        <a:p>
          <a:endParaRPr lang="fr-FR"/>
        </a:p>
      </dgm:t>
    </dgm:pt>
    <dgm:pt modelId="{A11A7566-F3BA-4D1E-ABB0-7953F70F7D6A}">
      <dgm:prSet phldr="0" custT="1"/>
      <dgm:spPr/>
      <dgm:t>
        <a:bodyPr/>
        <a:lstStyle/>
        <a:p>
          <a:r>
            <a:rPr lang="en-US" sz="2400" b="0" dirty="0">
              <a:solidFill>
                <a:schemeClr val="bg1"/>
              </a:solidFill>
              <a:latin typeface="Abadi Extra Light" panose="020B0204020104020204" pitchFamily="34" charset="0"/>
            </a:rPr>
            <a:t>Dissection d’un CNN</a:t>
          </a:r>
        </a:p>
      </dgm:t>
    </dgm:pt>
    <dgm:pt modelId="{51730B50-E65B-44B9-8A48-BF8466F2E887}" type="parTrans" cxnId="{1598FDC5-FD5B-4185-8018-AFE88BB6E110}">
      <dgm:prSet/>
      <dgm:spPr/>
      <dgm:t>
        <a:bodyPr/>
        <a:lstStyle/>
        <a:p>
          <a:endParaRPr lang="fr-FR"/>
        </a:p>
      </dgm:t>
    </dgm:pt>
    <dgm:pt modelId="{93AD9721-98C7-411F-BB9C-4C7AFAA21F84}" type="sibTrans" cxnId="{1598FDC5-FD5B-4185-8018-AFE88BB6E110}">
      <dgm:prSet/>
      <dgm:spPr/>
      <dgm:t>
        <a:bodyPr/>
        <a:lstStyle/>
        <a:p>
          <a:endParaRPr lang="fr-FR"/>
        </a:p>
      </dgm:t>
    </dgm:pt>
    <dgm:pt modelId="{8D3B7F5A-0F11-447F-84EC-C6F92C393C60}">
      <dgm:prSet phldr="0" custT="1"/>
      <dgm:spPr/>
      <dgm:t>
        <a:bodyPr/>
        <a:lstStyle/>
        <a:p>
          <a:pPr rtl="0"/>
          <a:r>
            <a:rPr lang="en-US" sz="2400" b="0" dirty="0" err="1">
              <a:solidFill>
                <a:schemeClr val="bg1"/>
              </a:solidFill>
              <a:latin typeface="Abadi Extra Light" panose="020B0204020104020204" pitchFamily="34" charset="0"/>
            </a:rPr>
            <a:t>L’intelligence</a:t>
          </a:r>
          <a:r>
            <a:rPr lang="en-US" sz="2400" b="0" dirty="0">
              <a:solidFill>
                <a:schemeClr val="bg1"/>
              </a:solidFill>
              <a:latin typeface="Abadi Extra Light" panose="020B0204020104020204" pitchFamily="34" charset="0"/>
            </a:rPr>
            <a:t> </a:t>
          </a:r>
          <a:r>
            <a:rPr lang="en-US" sz="2400" b="0" dirty="0" err="1">
              <a:solidFill>
                <a:schemeClr val="bg1"/>
              </a:solidFill>
              <a:latin typeface="Abadi Extra Light" panose="020B0204020104020204" pitchFamily="34" charset="0"/>
            </a:rPr>
            <a:t>artificielle</a:t>
          </a:r>
          <a:r>
            <a:rPr lang="en-US" sz="2400" b="0" dirty="0">
              <a:solidFill>
                <a:schemeClr val="bg1"/>
              </a:solidFill>
              <a:latin typeface="Abadi Extra Light" panose="020B0204020104020204" pitchFamily="34" charset="0"/>
            </a:rPr>
            <a:t> et </a:t>
          </a:r>
          <a:r>
            <a:rPr lang="en-US" sz="2400" b="0" dirty="0" err="1">
              <a:solidFill>
                <a:schemeClr val="bg1"/>
              </a:solidFill>
              <a:latin typeface="Abadi Extra Light" panose="020B0204020104020204" pitchFamily="34" charset="0"/>
            </a:rPr>
            <a:t>l’apprentissage</a:t>
          </a:r>
          <a:r>
            <a:rPr lang="en-US" sz="2400" b="0" dirty="0">
              <a:solidFill>
                <a:schemeClr val="bg1"/>
              </a:solidFill>
              <a:latin typeface="Abadi Extra Light" panose="020B0204020104020204" pitchFamily="34" charset="0"/>
            </a:rPr>
            <a:t> </a:t>
          </a:r>
          <a:r>
            <a:rPr lang="en-US" sz="2400" b="0" dirty="0" err="1">
              <a:solidFill>
                <a:schemeClr val="bg1"/>
              </a:solidFill>
              <a:latin typeface="Abadi Extra Light" panose="020B0204020104020204" pitchFamily="34" charset="0"/>
            </a:rPr>
            <a:t>automatique</a:t>
          </a:r>
          <a:endParaRPr lang="en-US" sz="2400" b="0" dirty="0">
            <a:solidFill>
              <a:schemeClr val="bg1"/>
            </a:solidFill>
            <a:latin typeface="Abadi Extra Light" panose="020B0204020104020204" pitchFamily="34" charset="0"/>
          </a:endParaRPr>
        </a:p>
      </dgm:t>
    </dgm:pt>
    <dgm:pt modelId="{FA2A2CE8-1003-4C0A-BDC7-E373AFF53235}" type="parTrans" cxnId="{4FE8589A-4A17-4952-9E0F-82B747E6A1B4}">
      <dgm:prSet/>
      <dgm:spPr/>
      <dgm:t>
        <a:bodyPr/>
        <a:lstStyle/>
        <a:p>
          <a:endParaRPr lang="fr-FR"/>
        </a:p>
      </dgm:t>
    </dgm:pt>
    <dgm:pt modelId="{966FB8CF-D6DE-4FDF-AAD5-C6DAA2890387}" type="sibTrans" cxnId="{4FE8589A-4A17-4952-9E0F-82B747E6A1B4}">
      <dgm:prSet/>
      <dgm:spPr/>
      <dgm:t>
        <a:bodyPr/>
        <a:lstStyle/>
        <a:p>
          <a:endParaRPr lang="fr-FR"/>
        </a:p>
      </dgm:t>
    </dgm:pt>
    <dgm:pt modelId="{F25B6573-C94C-4A52-A19C-196A551530C3}">
      <dgm:prSet phldr="0" custT="1"/>
      <dgm:spPr/>
      <dgm:t>
        <a:bodyPr/>
        <a:lstStyle/>
        <a:p>
          <a:r>
            <a:rPr lang="en-US" sz="2400" b="0" dirty="0">
              <a:solidFill>
                <a:schemeClr val="tx1"/>
              </a:solidFill>
              <a:latin typeface="Abadi Extra Light" panose="020B0204020104020204" pitchFamily="34" charset="0"/>
            </a:rPr>
            <a:t>Les </a:t>
          </a:r>
          <a:r>
            <a:rPr lang="en-US" sz="2400" b="0" dirty="0" err="1">
              <a:solidFill>
                <a:schemeClr val="tx1"/>
              </a:solidFill>
              <a:latin typeface="Abadi Extra Light" panose="020B0204020104020204" pitchFamily="34" charset="0"/>
            </a:rPr>
            <a:t>briques</a:t>
          </a:r>
          <a:r>
            <a:rPr lang="en-US" sz="2400" b="0" dirty="0">
              <a:solidFill>
                <a:schemeClr val="tx1"/>
              </a:solidFill>
              <a:latin typeface="Abadi Extra Light" panose="020B0204020104020204" pitchFamily="34" charset="0"/>
            </a:rPr>
            <a:t> </a:t>
          </a:r>
          <a:r>
            <a:rPr lang="en-US" sz="2400" b="0" dirty="0" err="1">
              <a:solidFill>
                <a:schemeClr val="tx1"/>
              </a:solidFill>
              <a:latin typeface="Abadi Extra Light" panose="020B0204020104020204" pitchFamily="34" charset="0"/>
            </a:rPr>
            <a:t>élémentaires</a:t>
          </a:r>
          <a:endParaRPr lang="en-US" sz="2400" b="0" dirty="0">
            <a:solidFill>
              <a:schemeClr val="tx1"/>
            </a:solidFill>
            <a:latin typeface="Abadi Extra Light" panose="020B0204020104020204" pitchFamily="34" charset="0"/>
          </a:endParaRPr>
        </a:p>
      </dgm:t>
    </dgm:pt>
    <dgm:pt modelId="{446D416A-2BFC-477F-90B4-35E1F80AE3BA}" type="parTrans" cxnId="{D768B0D3-2CFC-48C3-BA0B-19F9117F8553}">
      <dgm:prSet/>
      <dgm:spPr/>
    </dgm:pt>
    <dgm:pt modelId="{74ED8216-35DA-4F12-B9CA-1F1A8D231B99}" type="sibTrans" cxnId="{D768B0D3-2CFC-48C3-BA0B-19F9117F8553}">
      <dgm:prSet/>
      <dgm:spPr/>
    </dgm:pt>
    <dgm:pt modelId="{8D960ED0-E80A-4806-B19D-411DAA49D609}">
      <dgm:prSet phldr="0" custT="1"/>
      <dgm:spPr/>
      <dgm:t>
        <a:bodyPr/>
        <a:lstStyle/>
        <a:p>
          <a:r>
            <a:rPr lang="en-US" sz="2400" b="0" dirty="0">
              <a:solidFill>
                <a:schemeClr val="tx1"/>
              </a:solidFill>
              <a:latin typeface="Abadi Extra Light" panose="020B0204020104020204" pitchFamily="34" charset="0"/>
            </a:rPr>
            <a:t>Architectures </a:t>
          </a:r>
          <a:r>
            <a:rPr lang="en-US" sz="2400" b="0" dirty="0" err="1">
              <a:solidFill>
                <a:schemeClr val="tx1"/>
              </a:solidFill>
              <a:latin typeface="Abadi Extra Light" panose="020B0204020104020204" pitchFamily="34" charset="0"/>
            </a:rPr>
            <a:t>typiques</a:t>
          </a:r>
          <a:endParaRPr lang="en-US" sz="2400" b="0" dirty="0">
            <a:solidFill>
              <a:schemeClr val="tx1"/>
            </a:solidFill>
            <a:latin typeface="Abadi Extra Light" panose="020B0204020104020204" pitchFamily="34" charset="0"/>
          </a:endParaRPr>
        </a:p>
      </dgm:t>
    </dgm:pt>
    <dgm:pt modelId="{09460E88-E187-4A74-98AD-9D2F982043EF}" type="parTrans" cxnId="{F67AB533-BB2E-4B7F-BC3D-2C85B3B84F88}">
      <dgm:prSet/>
      <dgm:spPr/>
    </dgm:pt>
    <dgm:pt modelId="{1F41EBE3-47ED-4ABE-A111-330345AF303C}" type="sibTrans" cxnId="{F67AB533-BB2E-4B7F-BC3D-2C85B3B84F88}">
      <dgm:prSet/>
      <dgm:spPr/>
    </dgm:pt>
    <dgm:pt modelId="{3B996161-6E27-4754-8E4B-BBFC68A05F59}">
      <dgm:prSet phldr="0" custT="1"/>
      <dgm:spPr/>
      <dgm:t>
        <a:bodyPr/>
        <a:lstStyle/>
        <a:p>
          <a:r>
            <a:rPr lang="en-US" sz="2400" b="0" dirty="0" err="1">
              <a:solidFill>
                <a:schemeClr val="tx1"/>
              </a:solidFill>
              <a:latin typeface="Abadi Extra Light" panose="020B0204020104020204" pitchFamily="34" charset="0"/>
            </a:rPr>
            <a:t>Entrainement</a:t>
          </a:r>
          <a:r>
            <a:rPr lang="en-US" sz="2400" b="0" dirty="0">
              <a:solidFill>
                <a:schemeClr val="tx1"/>
              </a:solidFill>
              <a:latin typeface="Abadi Extra Light" panose="020B0204020104020204" pitchFamily="34" charset="0"/>
            </a:rPr>
            <a:t> d’un </a:t>
          </a:r>
          <a:r>
            <a:rPr lang="en-US" sz="2400" b="0" dirty="0" err="1">
              <a:solidFill>
                <a:schemeClr val="tx1"/>
              </a:solidFill>
              <a:latin typeface="Abadi Extra Light" panose="020B0204020104020204" pitchFamily="34" charset="0"/>
            </a:rPr>
            <a:t>modèle</a:t>
          </a:r>
          <a:endParaRPr lang="en-US" sz="2400" b="0" dirty="0">
            <a:solidFill>
              <a:schemeClr val="tx1"/>
            </a:solidFill>
            <a:latin typeface="Abadi Extra Light" panose="020B0204020104020204" pitchFamily="34" charset="0"/>
          </a:endParaRPr>
        </a:p>
      </dgm:t>
    </dgm:pt>
    <dgm:pt modelId="{6DBEBCA2-5052-4A03-85BB-34DE9CD896EA}" type="parTrans" cxnId="{BF28167A-6D06-4E3B-B475-74BE10CEC7C7}">
      <dgm:prSet/>
      <dgm:spPr/>
    </dgm:pt>
    <dgm:pt modelId="{ED0912BB-64AB-4F4C-83CA-74745455159A}" type="sibTrans" cxnId="{BF28167A-6D06-4E3B-B475-74BE10CEC7C7}">
      <dgm:prSet/>
      <dgm:spPr/>
    </dgm:pt>
    <dgm:pt modelId="{BA51EB9B-7D17-4219-BFB4-42C85A58B61D}" type="pres">
      <dgm:prSet presAssocID="{02E70B45-6DB0-4A09-88EB-58033CCCA581}" presName="linear" presStyleCnt="0">
        <dgm:presLayoutVars>
          <dgm:dir/>
          <dgm:animLvl val="lvl"/>
          <dgm:resizeHandles val="exact"/>
        </dgm:presLayoutVars>
      </dgm:prSet>
      <dgm:spPr/>
    </dgm:pt>
    <dgm:pt modelId="{BD23FB24-2EA4-4924-8302-F3A1702DDA3C}" type="pres">
      <dgm:prSet presAssocID="{8D3B7F5A-0F11-447F-84EC-C6F92C393C60}" presName="parentLin" presStyleCnt="0"/>
      <dgm:spPr/>
    </dgm:pt>
    <dgm:pt modelId="{C97C5A6F-8E70-4071-AC89-BA19225A2BBC}" type="pres">
      <dgm:prSet presAssocID="{8D3B7F5A-0F11-447F-84EC-C6F92C393C60}" presName="parentLeftMargin" presStyleLbl="node1" presStyleIdx="0" presStyleCnt="4"/>
      <dgm:spPr/>
    </dgm:pt>
    <dgm:pt modelId="{BAA77867-5420-48E7-8938-BF7F65D13CE4}" type="pres">
      <dgm:prSet presAssocID="{8D3B7F5A-0F11-447F-84EC-C6F92C393C60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A75C8687-FFF1-41F9-B281-ACFDD11EFD1B}" type="pres">
      <dgm:prSet presAssocID="{8D3B7F5A-0F11-447F-84EC-C6F92C393C60}" presName="negativeSpace" presStyleCnt="0"/>
      <dgm:spPr/>
    </dgm:pt>
    <dgm:pt modelId="{7335976C-A818-45A9-91F2-F5B3E318D839}" type="pres">
      <dgm:prSet presAssocID="{8D3B7F5A-0F11-447F-84EC-C6F92C393C60}" presName="childText" presStyleLbl="conFgAcc1" presStyleIdx="0" presStyleCnt="4">
        <dgm:presLayoutVars>
          <dgm:bulletEnabled val="1"/>
        </dgm:presLayoutVars>
      </dgm:prSet>
      <dgm:spPr/>
    </dgm:pt>
    <dgm:pt modelId="{3E316F4C-EFC8-449F-8E34-493199236D3A}" type="pres">
      <dgm:prSet presAssocID="{966FB8CF-D6DE-4FDF-AAD5-C6DAA2890387}" presName="spaceBetweenRectangles" presStyleCnt="0"/>
      <dgm:spPr/>
    </dgm:pt>
    <dgm:pt modelId="{2304837E-0B16-44E8-AE04-C9F4798A27B3}" type="pres">
      <dgm:prSet presAssocID="{0E4F82FF-9313-4267-A65E-1E24C2B261C8}" presName="parentLin" presStyleCnt="0"/>
      <dgm:spPr/>
    </dgm:pt>
    <dgm:pt modelId="{B012438E-97FD-472E-8A5B-9B9312FC9F5A}" type="pres">
      <dgm:prSet presAssocID="{0E4F82FF-9313-4267-A65E-1E24C2B261C8}" presName="parentLeftMargin" presStyleLbl="node1" presStyleIdx="0" presStyleCnt="4"/>
      <dgm:spPr/>
    </dgm:pt>
    <dgm:pt modelId="{616427A0-AE08-49C2-9691-E9BD82006648}" type="pres">
      <dgm:prSet presAssocID="{0E4F82FF-9313-4267-A65E-1E24C2B261C8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5B2609E5-7FAA-441B-8DD0-E1E72792EDC7}" type="pres">
      <dgm:prSet presAssocID="{0E4F82FF-9313-4267-A65E-1E24C2B261C8}" presName="negativeSpace" presStyleCnt="0"/>
      <dgm:spPr/>
    </dgm:pt>
    <dgm:pt modelId="{B9FDAC5F-3CD0-4FC8-A7CB-FC0C2FE1E73E}" type="pres">
      <dgm:prSet presAssocID="{0E4F82FF-9313-4267-A65E-1E24C2B261C8}" presName="childText" presStyleLbl="conFgAcc1" presStyleIdx="1" presStyleCnt="4">
        <dgm:presLayoutVars>
          <dgm:bulletEnabled val="1"/>
        </dgm:presLayoutVars>
      </dgm:prSet>
      <dgm:spPr/>
    </dgm:pt>
    <dgm:pt modelId="{196694A8-70DE-4D36-8958-C7A6DCB53687}" type="pres">
      <dgm:prSet presAssocID="{A21DAAA4-4FFC-4962-A36C-5E1F33049D12}" presName="spaceBetweenRectangles" presStyleCnt="0"/>
      <dgm:spPr/>
    </dgm:pt>
    <dgm:pt modelId="{A387CD9E-CC99-49B1-B923-E678BA179F6D}" type="pres">
      <dgm:prSet presAssocID="{A11A7566-F3BA-4D1E-ABB0-7953F70F7D6A}" presName="parentLin" presStyleCnt="0"/>
      <dgm:spPr/>
    </dgm:pt>
    <dgm:pt modelId="{24C43800-4A01-4497-9A4B-9CC8799A87C5}" type="pres">
      <dgm:prSet presAssocID="{A11A7566-F3BA-4D1E-ABB0-7953F70F7D6A}" presName="parentLeftMargin" presStyleLbl="node1" presStyleIdx="1" presStyleCnt="4"/>
      <dgm:spPr/>
    </dgm:pt>
    <dgm:pt modelId="{26771619-8EF6-48CA-807D-85FD42C281A5}" type="pres">
      <dgm:prSet presAssocID="{A11A7566-F3BA-4D1E-ABB0-7953F70F7D6A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751A013C-3AE0-4B27-A65D-E495EB397BFF}" type="pres">
      <dgm:prSet presAssocID="{A11A7566-F3BA-4D1E-ABB0-7953F70F7D6A}" presName="negativeSpace" presStyleCnt="0"/>
      <dgm:spPr/>
    </dgm:pt>
    <dgm:pt modelId="{0F922F78-C5C9-41B4-A2C7-F0042622C9BB}" type="pres">
      <dgm:prSet presAssocID="{A11A7566-F3BA-4D1E-ABB0-7953F70F7D6A}" presName="childText" presStyleLbl="conFgAcc1" presStyleIdx="2" presStyleCnt="4">
        <dgm:presLayoutVars>
          <dgm:bulletEnabled val="1"/>
        </dgm:presLayoutVars>
      </dgm:prSet>
      <dgm:spPr/>
    </dgm:pt>
    <dgm:pt modelId="{96A25D04-8509-492D-88D3-93850E05948C}" type="pres">
      <dgm:prSet presAssocID="{93AD9721-98C7-411F-BB9C-4C7AFAA21F84}" presName="spaceBetweenRectangles" presStyleCnt="0"/>
      <dgm:spPr/>
    </dgm:pt>
    <dgm:pt modelId="{DE72ABB4-63E6-4207-92B3-38D0E8856B30}" type="pres">
      <dgm:prSet presAssocID="{6D37033A-EFD1-404C-8DCD-4B546F58F88F}" presName="parentLin" presStyleCnt="0"/>
      <dgm:spPr/>
    </dgm:pt>
    <dgm:pt modelId="{3C2068AC-E65F-44B9-93F8-713C5C46F4DA}" type="pres">
      <dgm:prSet presAssocID="{6D37033A-EFD1-404C-8DCD-4B546F58F88F}" presName="parentLeftMargin" presStyleLbl="node1" presStyleIdx="2" presStyleCnt="4"/>
      <dgm:spPr/>
    </dgm:pt>
    <dgm:pt modelId="{8B46E5FA-0F50-470F-A1D4-03D8969D0202}" type="pres">
      <dgm:prSet presAssocID="{6D37033A-EFD1-404C-8DCD-4B546F58F88F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B8CD228F-2AB6-4331-BBD6-519344F39F81}" type="pres">
      <dgm:prSet presAssocID="{6D37033A-EFD1-404C-8DCD-4B546F58F88F}" presName="negativeSpace" presStyleCnt="0"/>
      <dgm:spPr/>
    </dgm:pt>
    <dgm:pt modelId="{489426E1-45BD-4FDB-8FC7-BDDA8B6DCA66}" type="pres">
      <dgm:prSet presAssocID="{6D37033A-EFD1-404C-8DCD-4B546F58F88F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55E35D32-0A51-490D-937B-7EA888CD00BA}" type="presOf" srcId="{6D37033A-EFD1-404C-8DCD-4B546F58F88F}" destId="{8B46E5FA-0F50-470F-A1D4-03D8969D0202}" srcOrd="1" destOrd="0" presId="urn:microsoft.com/office/officeart/2005/8/layout/list1"/>
    <dgm:cxn modelId="{F67AB533-BB2E-4B7F-BC3D-2C85B3B84F88}" srcId="{A11A7566-F3BA-4D1E-ABB0-7953F70F7D6A}" destId="{8D960ED0-E80A-4806-B19D-411DAA49D609}" srcOrd="1" destOrd="0" parTransId="{09460E88-E187-4A74-98AD-9D2F982043EF}" sibTransId="{1F41EBE3-47ED-4ABE-A111-330345AF303C}"/>
    <dgm:cxn modelId="{CDFADC3D-E63D-414E-A47B-1DC78367EC05}" type="presOf" srcId="{0E4F82FF-9313-4267-A65E-1E24C2B261C8}" destId="{B012438E-97FD-472E-8A5B-9B9312FC9F5A}" srcOrd="0" destOrd="0" presId="urn:microsoft.com/office/officeart/2005/8/layout/list1"/>
    <dgm:cxn modelId="{03C8C040-0FE1-4008-8B9E-2B309E97F688}" type="presOf" srcId="{F25B6573-C94C-4A52-A19C-196A551530C3}" destId="{0F922F78-C5C9-41B4-A2C7-F0042622C9BB}" srcOrd="0" destOrd="0" presId="urn:microsoft.com/office/officeart/2005/8/layout/list1"/>
    <dgm:cxn modelId="{0FC3F05C-1608-4800-8F07-2AEE6BCDFD4F}" type="presOf" srcId="{6D37033A-EFD1-404C-8DCD-4B546F58F88F}" destId="{3C2068AC-E65F-44B9-93F8-713C5C46F4DA}" srcOrd="0" destOrd="0" presId="urn:microsoft.com/office/officeart/2005/8/layout/list1"/>
    <dgm:cxn modelId="{B60F0866-80B4-45F3-AB7B-546AC4FC34AB}" type="presOf" srcId="{8D3B7F5A-0F11-447F-84EC-C6F92C393C60}" destId="{BAA77867-5420-48E7-8938-BF7F65D13CE4}" srcOrd="1" destOrd="0" presId="urn:microsoft.com/office/officeart/2005/8/layout/list1"/>
    <dgm:cxn modelId="{13687266-30B4-41A3-9AF2-DA113D2814C8}" type="presOf" srcId="{A11A7566-F3BA-4D1E-ABB0-7953F70F7D6A}" destId="{24C43800-4A01-4497-9A4B-9CC8799A87C5}" srcOrd="0" destOrd="0" presId="urn:microsoft.com/office/officeart/2005/8/layout/list1"/>
    <dgm:cxn modelId="{E233666B-EDC6-444A-9087-4118FBB81C68}" srcId="{02E70B45-6DB0-4A09-88EB-58033CCCA581}" destId="{0E4F82FF-9313-4267-A65E-1E24C2B261C8}" srcOrd="1" destOrd="0" parTransId="{7C54BC36-F785-4215-8227-BE79B4160E07}" sibTransId="{A21DAAA4-4FFC-4962-A36C-5E1F33049D12}"/>
    <dgm:cxn modelId="{BF28167A-6D06-4E3B-B475-74BE10CEC7C7}" srcId="{A11A7566-F3BA-4D1E-ABB0-7953F70F7D6A}" destId="{3B996161-6E27-4754-8E4B-BBFC68A05F59}" srcOrd="2" destOrd="0" parTransId="{6DBEBCA2-5052-4A03-85BB-34DE9CD896EA}" sibTransId="{ED0912BB-64AB-4F4C-83CA-74745455159A}"/>
    <dgm:cxn modelId="{D0B46C7C-79D3-4CFC-B99B-B54E0E8E6A9A}" type="presOf" srcId="{3B996161-6E27-4754-8E4B-BBFC68A05F59}" destId="{0F922F78-C5C9-41B4-A2C7-F0042622C9BB}" srcOrd="0" destOrd="2" presId="urn:microsoft.com/office/officeart/2005/8/layout/list1"/>
    <dgm:cxn modelId="{4FE8589A-4A17-4952-9E0F-82B747E6A1B4}" srcId="{02E70B45-6DB0-4A09-88EB-58033CCCA581}" destId="{8D3B7F5A-0F11-447F-84EC-C6F92C393C60}" srcOrd="0" destOrd="0" parTransId="{FA2A2CE8-1003-4C0A-BDC7-E373AFF53235}" sibTransId="{966FB8CF-D6DE-4FDF-AAD5-C6DAA2890387}"/>
    <dgm:cxn modelId="{15BEB49C-40CF-49B8-8128-751AAE5042D1}" type="presOf" srcId="{02E70B45-6DB0-4A09-88EB-58033CCCA581}" destId="{BA51EB9B-7D17-4219-BFB4-42C85A58B61D}" srcOrd="0" destOrd="0" presId="urn:microsoft.com/office/officeart/2005/8/layout/list1"/>
    <dgm:cxn modelId="{8A528DA6-0643-4119-8A09-95AA95C9BE98}" type="presOf" srcId="{A11A7566-F3BA-4D1E-ABB0-7953F70F7D6A}" destId="{26771619-8EF6-48CA-807D-85FD42C281A5}" srcOrd="1" destOrd="0" presId="urn:microsoft.com/office/officeart/2005/8/layout/list1"/>
    <dgm:cxn modelId="{EB5B70B7-5D5F-4B0A-A511-4C2A2B741978}" type="presOf" srcId="{8D3B7F5A-0F11-447F-84EC-C6F92C393C60}" destId="{C97C5A6F-8E70-4071-AC89-BA19225A2BBC}" srcOrd="0" destOrd="0" presId="urn:microsoft.com/office/officeart/2005/8/layout/list1"/>
    <dgm:cxn modelId="{1598FDC5-FD5B-4185-8018-AFE88BB6E110}" srcId="{02E70B45-6DB0-4A09-88EB-58033CCCA581}" destId="{A11A7566-F3BA-4D1E-ABB0-7953F70F7D6A}" srcOrd="2" destOrd="0" parTransId="{51730B50-E65B-44B9-8A48-BF8466F2E887}" sibTransId="{93AD9721-98C7-411F-BB9C-4C7AFAA21F84}"/>
    <dgm:cxn modelId="{1941C7CD-1B32-4C79-9FF6-13A33ECD632C}" srcId="{02E70B45-6DB0-4A09-88EB-58033CCCA581}" destId="{6D37033A-EFD1-404C-8DCD-4B546F58F88F}" srcOrd="3" destOrd="0" parTransId="{0605CDE1-99E9-4EC9-BC64-CD60C7ABA9E7}" sibTransId="{20AB3E47-AE23-4E30-95C2-9BA635953A2A}"/>
    <dgm:cxn modelId="{D768B0D3-2CFC-48C3-BA0B-19F9117F8553}" srcId="{A11A7566-F3BA-4D1E-ABB0-7953F70F7D6A}" destId="{F25B6573-C94C-4A52-A19C-196A551530C3}" srcOrd="0" destOrd="0" parTransId="{446D416A-2BFC-477F-90B4-35E1F80AE3BA}" sibTransId="{74ED8216-35DA-4F12-B9CA-1F1A8D231B99}"/>
    <dgm:cxn modelId="{95351BE2-7273-47D6-822A-0AAE90CC94FA}" type="presOf" srcId="{8D960ED0-E80A-4806-B19D-411DAA49D609}" destId="{0F922F78-C5C9-41B4-A2C7-F0042622C9BB}" srcOrd="0" destOrd="1" presId="urn:microsoft.com/office/officeart/2005/8/layout/list1"/>
    <dgm:cxn modelId="{71A71CF3-B190-4633-BD52-5E3776E54EA5}" type="presOf" srcId="{0E4F82FF-9313-4267-A65E-1E24C2B261C8}" destId="{616427A0-AE08-49C2-9691-E9BD82006648}" srcOrd="1" destOrd="0" presId="urn:microsoft.com/office/officeart/2005/8/layout/list1"/>
    <dgm:cxn modelId="{7E6397D0-5221-4306-B28E-3F96069C2A27}" type="presParOf" srcId="{BA51EB9B-7D17-4219-BFB4-42C85A58B61D}" destId="{BD23FB24-2EA4-4924-8302-F3A1702DDA3C}" srcOrd="0" destOrd="0" presId="urn:microsoft.com/office/officeart/2005/8/layout/list1"/>
    <dgm:cxn modelId="{4DBE77A3-7ED6-4D6E-8929-7B7D66ABBF8C}" type="presParOf" srcId="{BD23FB24-2EA4-4924-8302-F3A1702DDA3C}" destId="{C97C5A6F-8E70-4071-AC89-BA19225A2BBC}" srcOrd="0" destOrd="0" presId="urn:microsoft.com/office/officeart/2005/8/layout/list1"/>
    <dgm:cxn modelId="{B3C7ED25-4207-4BF6-9A80-EFF36017F984}" type="presParOf" srcId="{BD23FB24-2EA4-4924-8302-F3A1702DDA3C}" destId="{BAA77867-5420-48E7-8938-BF7F65D13CE4}" srcOrd="1" destOrd="0" presId="urn:microsoft.com/office/officeart/2005/8/layout/list1"/>
    <dgm:cxn modelId="{9A2E64EC-1A27-43EC-A4F1-371358E68CBA}" type="presParOf" srcId="{BA51EB9B-7D17-4219-BFB4-42C85A58B61D}" destId="{A75C8687-FFF1-41F9-B281-ACFDD11EFD1B}" srcOrd="1" destOrd="0" presId="urn:microsoft.com/office/officeart/2005/8/layout/list1"/>
    <dgm:cxn modelId="{C8F33AEC-1155-4F23-A106-CECAAB945C77}" type="presParOf" srcId="{BA51EB9B-7D17-4219-BFB4-42C85A58B61D}" destId="{7335976C-A818-45A9-91F2-F5B3E318D839}" srcOrd="2" destOrd="0" presId="urn:microsoft.com/office/officeart/2005/8/layout/list1"/>
    <dgm:cxn modelId="{697772D5-2811-4569-83F6-50D7210553B0}" type="presParOf" srcId="{BA51EB9B-7D17-4219-BFB4-42C85A58B61D}" destId="{3E316F4C-EFC8-449F-8E34-493199236D3A}" srcOrd="3" destOrd="0" presId="urn:microsoft.com/office/officeart/2005/8/layout/list1"/>
    <dgm:cxn modelId="{1B1E42ED-4AC5-4B96-9CC1-11DAA4563AE3}" type="presParOf" srcId="{BA51EB9B-7D17-4219-BFB4-42C85A58B61D}" destId="{2304837E-0B16-44E8-AE04-C9F4798A27B3}" srcOrd="4" destOrd="0" presId="urn:microsoft.com/office/officeart/2005/8/layout/list1"/>
    <dgm:cxn modelId="{43024CE7-72F1-42E3-A0F5-8893AD17C548}" type="presParOf" srcId="{2304837E-0B16-44E8-AE04-C9F4798A27B3}" destId="{B012438E-97FD-472E-8A5B-9B9312FC9F5A}" srcOrd="0" destOrd="0" presId="urn:microsoft.com/office/officeart/2005/8/layout/list1"/>
    <dgm:cxn modelId="{9B2A7726-145F-4B79-8769-D21D7BAE104F}" type="presParOf" srcId="{2304837E-0B16-44E8-AE04-C9F4798A27B3}" destId="{616427A0-AE08-49C2-9691-E9BD82006648}" srcOrd="1" destOrd="0" presId="urn:microsoft.com/office/officeart/2005/8/layout/list1"/>
    <dgm:cxn modelId="{DD947FCF-C416-4270-BBFA-E7B670FCE489}" type="presParOf" srcId="{BA51EB9B-7D17-4219-BFB4-42C85A58B61D}" destId="{5B2609E5-7FAA-441B-8DD0-E1E72792EDC7}" srcOrd="5" destOrd="0" presId="urn:microsoft.com/office/officeart/2005/8/layout/list1"/>
    <dgm:cxn modelId="{77145CF8-08F9-437F-B87A-00DA2B56DE66}" type="presParOf" srcId="{BA51EB9B-7D17-4219-BFB4-42C85A58B61D}" destId="{B9FDAC5F-3CD0-4FC8-A7CB-FC0C2FE1E73E}" srcOrd="6" destOrd="0" presId="urn:microsoft.com/office/officeart/2005/8/layout/list1"/>
    <dgm:cxn modelId="{DCD5E5D1-F86D-4A26-AF3B-4B616604B20E}" type="presParOf" srcId="{BA51EB9B-7D17-4219-BFB4-42C85A58B61D}" destId="{196694A8-70DE-4D36-8958-C7A6DCB53687}" srcOrd="7" destOrd="0" presId="urn:microsoft.com/office/officeart/2005/8/layout/list1"/>
    <dgm:cxn modelId="{1E57DAA5-B119-4F5B-9D2A-9442E98D7310}" type="presParOf" srcId="{BA51EB9B-7D17-4219-BFB4-42C85A58B61D}" destId="{A387CD9E-CC99-49B1-B923-E678BA179F6D}" srcOrd="8" destOrd="0" presId="urn:microsoft.com/office/officeart/2005/8/layout/list1"/>
    <dgm:cxn modelId="{B5502C1C-6BFD-4370-8692-5D0F212B45C4}" type="presParOf" srcId="{A387CD9E-CC99-49B1-B923-E678BA179F6D}" destId="{24C43800-4A01-4497-9A4B-9CC8799A87C5}" srcOrd="0" destOrd="0" presId="urn:microsoft.com/office/officeart/2005/8/layout/list1"/>
    <dgm:cxn modelId="{6AED8881-4309-49A1-BA59-DA96DA02D360}" type="presParOf" srcId="{A387CD9E-CC99-49B1-B923-E678BA179F6D}" destId="{26771619-8EF6-48CA-807D-85FD42C281A5}" srcOrd="1" destOrd="0" presId="urn:microsoft.com/office/officeart/2005/8/layout/list1"/>
    <dgm:cxn modelId="{021A868A-9587-4E45-A042-B4F5D5BBCC9D}" type="presParOf" srcId="{BA51EB9B-7D17-4219-BFB4-42C85A58B61D}" destId="{751A013C-3AE0-4B27-A65D-E495EB397BFF}" srcOrd="9" destOrd="0" presId="urn:microsoft.com/office/officeart/2005/8/layout/list1"/>
    <dgm:cxn modelId="{EAF26AA3-0A26-490D-A0CE-7AFA1DC1657A}" type="presParOf" srcId="{BA51EB9B-7D17-4219-BFB4-42C85A58B61D}" destId="{0F922F78-C5C9-41B4-A2C7-F0042622C9BB}" srcOrd="10" destOrd="0" presId="urn:microsoft.com/office/officeart/2005/8/layout/list1"/>
    <dgm:cxn modelId="{27CC737F-6169-48EC-94AA-6D3690B3D4D1}" type="presParOf" srcId="{BA51EB9B-7D17-4219-BFB4-42C85A58B61D}" destId="{96A25D04-8509-492D-88D3-93850E05948C}" srcOrd="11" destOrd="0" presId="urn:microsoft.com/office/officeart/2005/8/layout/list1"/>
    <dgm:cxn modelId="{60EE1F47-A2E8-4380-BA64-41982DACFC5B}" type="presParOf" srcId="{BA51EB9B-7D17-4219-BFB4-42C85A58B61D}" destId="{DE72ABB4-63E6-4207-92B3-38D0E8856B30}" srcOrd="12" destOrd="0" presId="urn:microsoft.com/office/officeart/2005/8/layout/list1"/>
    <dgm:cxn modelId="{B4E8670C-5EC9-4C08-A005-1F3B83CA2178}" type="presParOf" srcId="{DE72ABB4-63E6-4207-92B3-38D0E8856B30}" destId="{3C2068AC-E65F-44B9-93F8-713C5C46F4DA}" srcOrd="0" destOrd="0" presId="urn:microsoft.com/office/officeart/2005/8/layout/list1"/>
    <dgm:cxn modelId="{708435A1-54DD-4D9F-AA4A-35E7ED325B15}" type="presParOf" srcId="{DE72ABB4-63E6-4207-92B3-38D0E8856B30}" destId="{8B46E5FA-0F50-470F-A1D4-03D8969D0202}" srcOrd="1" destOrd="0" presId="urn:microsoft.com/office/officeart/2005/8/layout/list1"/>
    <dgm:cxn modelId="{285D4776-3553-4660-B764-B3E0099E74C3}" type="presParOf" srcId="{BA51EB9B-7D17-4219-BFB4-42C85A58B61D}" destId="{B8CD228F-2AB6-4331-BBD6-519344F39F81}" srcOrd="13" destOrd="0" presId="urn:microsoft.com/office/officeart/2005/8/layout/list1"/>
    <dgm:cxn modelId="{A3EB5A44-9941-4FC6-A284-7065F0A84976}" type="presParOf" srcId="{BA51EB9B-7D17-4219-BFB4-42C85A58B61D}" destId="{489426E1-45BD-4FDB-8FC7-BDDA8B6DCA66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2E70B45-6DB0-4A09-88EB-58033CCCA581}" type="doc">
      <dgm:prSet loTypeId="urn:microsoft.com/office/officeart/2005/8/layout/list1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0E4F82FF-9313-4267-A65E-1E24C2B261C8}">
      <dgm:prSet phldr="0" custT="1"/>
      <dgm:spPr/>
      <dgm:t>
        <a:bodyPr/>
        <a:lstStyle/>
        <a:p>
          <a:pPr rtl="0"/>
          <a:r>
            <a:rPr lang="en-US" sz="2400" b="0" dirty="0">
              <a:latin typeface="Abadi Extra Light" panose="020B0204020104020204" pitchFamily="34" charset="0"/>
            </a:rPr>
            <a:t>Les réseaux de </a:t>
          </a:r>
          <a:r>
            <a:rPr lang="en-US" sz="2400" b="0" dirty="0" err="1">
              <a:latin typeface="Abadi Extra Light" panose="020B0204020104020204" pitchFamily="34" charset="0"/>
            </a:rPr>
            <a:t>neurones</a:t>
          </a:r>
          <a:endParaRPr lang="en-US" sz="2400" b="0" dirty="0">
            <a:solidFill>
              <a:schemeClr val="bg1"/>
            </a:solidFill>
            <a:latin typeface="Abadi Extra Light" panose="020B0204020104020204" pitchFamily="34" charset="0"/>
          </a:endParaRPr>
        </a:p>
      </dgm:t>
    </dgm:pt>
    <dgm:pt modelId="{7C54BC36-F785-4215-8227-BE79B4160E07}" type="parTrans" cxnId="{E233666B-EDC6-444A-9087-4118FBB81C68}">
      <dgm:prSet/>
      <dgm:spPr/>
      <dgm:t>
        <a:bodyPr/>
        <a:lstStyle/>
        <a:p>
          <a:endParaRPr lang="fr-FR"/>
        </a:p>
      </dgm:t>
    </dgm:pt>
    <dgm:pt modelId="{A21DAAA4-4FFC-4962-A36C-5E1F33049D12}" type="sibTrans" cxnId="{E233666B-EDC6-444A-9087-4118FBB81C68}">
      <dgm:prSet/>
      <dgm:spPr/>
      <dgm:t>
        <a:bodyPr/>
        <a:lstStyle/>
        <a:p>
          <a:endParaRPr lang="fr-FR"/>
        </a:p>
      </dgm:t>
    </dgm:pt>
    <dgm:pt modelId="{6D37033A-EFD1-404C-8DCD-4B546F58F88F}">
      <dgm:prSet phldr="0" custT="1"/>
      <dgm:spPr/>
      <dgm:t>
        <a:bodyPr/>
        <a:lstStyle/>
        <a:p>
          <a:pPr rtl="0"/>
          <a:r>
            <a:rPr lang="fr-FR" sz="2400" b="0" dirty="0">
              <a:solidFill>
                <a:schemeClr val="bg1"/>
              </a:solidFill>
              <a:latin typeface="Abadi Extra Light" panose="020B0204020104020204" pitchFamily="34" charset="0"/>
            </a:rPr>
            <a:t>Application en vision par ordinateur</a:t>
          </a:r>
        </a:p>
      </dgm:t>
    </dgm:pt>
    <dgm:pt modelId="{0605CDE1-99E9-4EC9-BC64-CD60C7ABA9E7}" type="parTrans" cxnId="{1941C7CD-1B32-4C79-9FF6-13A33ECD632C}">
      <dgm:prSet/>
      <dgm:spPr/>
      <dgm:t>
        <a:bodyPr/>
        <a:lstStyle/>
        <a:p>
          <a:endParaRPr lang="fr-FR"/>
        </a:p>
      </dgm:t>
    </dgm:pt>
    <dgm:pt modelId="{20AB3E47-AE23-4E30-95C2-9BA635953A2A}" type="sibTrans" cxnId="{1941C7CD-1B32-4C79-9FF6-13A33ECD632C}">
      <dgm:prSet/>
      <dgm:spPr/>
      <dgm:t>
        <a:bodyPr/>
        <a:lstStyle/>
        <a:p>
          <a:endParaRPr lang="fr-FR"/>
        </a:p>
      </dgm:t>
    </dgm:pt>
    <dgm:pt modelId="{A11A7566-F3BA-4D1E-ABB0-7953F70F7D6A}">
      <dgm:prSet phldr="0" custT="1"/>
      <dgm:spPr/>
      <dgm:t>
        <a:bodyPr/>
        <a:lstStyle/>
        <a:p>
          <a:r>
            <a:rPr lang="en-US" sz="2400" b="0" dirty="0">
              <a:solidFill>
                <a:schemeClr val="bg1"/>
              </a:solidFill>
              <a:latin typeface="Abadi Extra Light" panose="020B0204020104020204" pitchFamily="34" charset="0"/>
            </a:rPr>
            <a:t>Dissection d’un CNN</a:t>
          </a:r>
        </a:p>
      </dgm:t>
    </dgm:pt>
    <dgm:pt modelId="{51730B50-E65B-44B9-8A48-BF8466F2E887}" type="parTrans" cxnId="{1598FDC5-FD5B-4185-8018-AFE88BB6E110}">
      <dgm:prSet/>
      <dgm:spPr/>
      <dgm:t>
        <a:bodyPr/>
        <a:lstStyle/>
        <a:p>
          <a:endParaRPr lang="fr-FR"/>
        </a:p>
      </dgm:t>
    </dgm:pt>
    <dgm:pt modelId="{93AD9721-98C7-411F-BB9C-4C7AFAA21F84}" type="sibTrans" cxnId="{1598FDC5-FD5B-4185-8018-AFE88BB6E110}">
      <dgm:prSet/>
      <dgm:spPr/>
      <dgm:t>
        <a:bodyPr/>
        <a:lstStyle/>
        <a:p>
          <a:endParaRPr lang="fr-FR"/>
        </a:p>
      </dgm:t>
    </dgm:pt>
    <dgm:pt modelId="{8D3B7F5A-0F11-447F-84EC-C6F92C393C60}">
      <dgm:prSet phldr="0" custT="1"/>
      <dgm:spPr/>
      <dgm:t>
        <a:bodyPr/>
        <a:lstStyle/>
        <a:p>
          <a:pPr rtl="0"/>
          <a:r>
            <a:rPr lang="en-US" sz="2400" b="0" dirty="0" err="1">
              <a:solidFill>
                <a:schemeClr val="bg1"/>
              </a:solidFill>
              <a:latin typeface="Abadi Extra Light" panose="020B0204020104020204" pitchFamily="34" charset="0"/>
            </a:rPr>
            <a:t>L’intelligence</a:t>
          </a:r>
          <a:r>
            <a:rPr lang="en-US" sz="2400" b="0" dirty="0">
              <a:solidFill>
                <a:schemeClr val="bg1"/>
              </a:solidFill>
              <a:latin typeface="Abadi Extra Light" panose="020B0204020104020204" pitchFamily="34" charset="0"/>
            </a:rPr>
            <a:t> </a:t>
          </a:r>
          <a:r>
            <a:rPr lang="en-US" sz="2400" b="0" dirty="0" err="1">
              <a:solidFill>
                <a:schemeClr val="bg1"/>
              </a:solidFill>
              <a:latin typeface="Abadi Extra Light" panose="020B0204020104020204" pitchFamily="34" charset="0"/>
            </a:rPr>
            <a:t>artificielle</a:t>
          </a:r>
          <a:r>
            <a:rPr lang="en-US" sz="2400" b="0" dirty="0">
              <a:solidFill>
                <a:schemeClr val="bg1"/>
              </a:solidFill>
              <a:latin typeface="Abadi Extra Light" panose="020B0204020104020204" pitchFamily="34" charset="0"/>
            </a:rPr>
            <a:t> et </a:t>
          </a:r>
          <a:r>
            <a:rPr lang="en-US" sz="2400" b="0" dirty="0" err="1">
              <a:solidFill>
                <a:schemeClr val="bg1"/>
              </a:solidFill>
              <a:latin typeface="Abadi Extra Light" panose="020B0204020104020204" pitchFamily="34" charset="0"/>
            </a:rPr>
            <a:t>l’apprentissage</a:t>
          </a:r>
          <a:r>
            <a:rPr lang="en-US" sz="2400" b="0" dirty="0">
              <a:solidFill>
                <a:schemeClr val="bg1"/>
              </a:solidFill>
              <a:latin typeface="Abadi Extra Light" panose="020B0204020104020204" pitchFamily="34" charset="0"/>
            </a:rPr>
            <a:t> </a:t>
          </a:r>
          <a:r>
            <a:rPr lang="en-US" sz="2400" b="0" dirty="0" err="1">
              <a:solidFill>
                <a:schemeClr val="bg1"/>
              </a:solidFill>
              <a:latin typeface="Abadi Extra Light" panose="020B0204020104020204" pitchFamily="34" charset="0"/>
            </a:rPr>
            <a:t>automatique</a:t>
          </a:r>
          <a:endParaRPr lang="en-US" sz="2400" b="0" dirty="0">
            <a:solidFill>
              <a:schemeClr val="bg1"/>
            </a:solidFill>
            <a:latin typeface="Abadi Extra Light" panose="020B0204020104020204" pitchFamily="34" charset="0"/>
          </a:endParaRPr>
        </a:p>
      </dgm:t>
    </dgm:pt>
    <dgm:pt modelId="{FA2A2CE8-1003-4C0A-BDC7-E373AFF53235}" type="parTrans" cxnId="{4FE8589A-4A17-4952-9E0F-82B747E6A1B4}">
      <dgm:prSet/>
      <dgm:spPr/>
      <dgm:t>
        <a:bodyPr/>
        <a:lstStyle/>
        <a:p>
          <a:endParaRPr lang="fr-FR"/>
        </a:p>
      </dgm:t>
    </dgm:pt>
    <dgm:pt modelId="{966FB8CF-D6DE-4FDF-AAD5-C6DAA2890387}" type="sibTrans" cxnId="{4FE8589A-4A17-4952-9E0F-82B747E6A1B4}">
      <dgm:prSet/>
      <dgm:spPr/>
      <dgm:t>
        <a:bodyPr/>
        <a:lstStyle/>
        <a:p>
          <a:endParaRPr lang="fr-FR"/>
        </a:p>
      </dgm:t>
    </dgm:pt>
    <dgm:pt modelId="{F52C6DB3-E791-48C2-816A-098DC0DFE0F2}">
      <dgm:prSet phldr="0" custT="1"/>
      <dgm:spPr/>
      <dgm:t>
        <a:bodyPr/>
        <a:lstStyle/>
        <a:p>
          <a:pPr rtl="0"/>
          <a:r>
            <a:rPr lang="fr-FR" sz="2400" b="0" dirty="0">
              <a:solidFill>
                <a:schemeClr val="tx1"/>
              </a:solidFill>
              <a:latin typeface="Abadi Extra Light" panose="020B0204020104020204" pitchFamily="34" charset="0"/>
            </a:rPr>
            <a:t>Reconnaissance d’images</a:t>
          </a:r>
        </a:p>
      </dgm:t>
    </dgm:pt>
    <dgm:pt modelId="{526FAD01-6F38-4A3E-9FFF-94A55F96524B}" type="parTrans" cxnId="{BE0A4A33-CBFD-4BCE-8E31-3AFA51F6CF16}">
      <dgm:prSet/>
      <dgm:spPr/>
    </dgm:pt>
    <dgm:pt modelId="{97D078D2-DCE2-4A9A-BA79-FCB0620EB847}" type="sibTrans" cxnId="{BE0A4A33-CBFD-4BCE-8E31-3AFA51F6CF16}">
      <dgm:prSet/>
      <dgm:spPr/>
    </dgm:pt>
    <dgm:pt modelId="{B57B657F-AF76-4831-BA3C-69CEAE85E4C9}">
      <dgm:prSet phldr="0" custT="1"/>
      <dgm:spPr/>
      <dgm:t>
        <a:bodyPr/>
        <a:lstStyle/>
        <a:p>
          <a:pPr rtl="0"/>
          <a:r>
            <a:rPr lang="fr-FR" sz="2400" b="0" dirty="0">
              <a:solidFill>
                <a:schemeClr val="tx1"/>
              </a:solidFill>
              <a:latin typeface="Abadi Extra Light" panose="020B0204020104020204" pitchFamily="34" charset="0"/>
            </a:rPr>
            <a:t>Détection d’objets</a:t>
          </a:r>
        </a:p>
      </dgm:t>
    </dgm:pt>
    <dgm:pt modelId="{DA7DB982-1E55-4A02-98E4-E9FD2A363C84}" type="parTrans" cxnId="{2BD1725E-CADA-46F2-8102-EF17FA1099CD}">
      <dgm:prSet/>
      <dgm:spPr/>
    </dgm:pt>
    <dgm:pt modelId="{8C0DCC26-B197-42F4-A78E-AA70EE118A26}" type="sibTrans" cxnId="{2BD1725E-CADA-46F2-8102-EF17FA1099CD}">
      <dgm:prSet/>
      <dgm:spPr/>
    </dgm:pt>
    <dgm:pt modelId="{5C43B216-A7E3-406D-8974-9D58454BD371}">
      <dgm:prSet phldr="0" custT="1"/>
      <dgm:spPr/>
      <dgm:t>
        <a:bodyPr/>
        <a:lstStyle/>
        <a:p>
          <a:pPr rtl="0"/>
          <a:r>
            <a:rPr lang="fr-FR" sz="2400" b="0" dirty="0">
              <a:solidFill>
                <a:schemeClr val="tx1"/>
              </a:solidFill>
              <a:latin typeface="Abadi Extra Light" panose="020B0204020104020204" pitchFamily="34" charset="0"/>
            </a:rPr>
            <a:t>Segmentation sémantique</a:t>
          </a:r>
        </a:p>
      </dgm:t>
    </dgm:pt>
    <dgm:pt modelId="{70A11B9A-FE0A-422C-A446-C0843D9685C0}" type="parTrans" cxnId="{67D105CE-4E16-412B-82DF-B626BDB9DCB8}">
      <dgm:prSet/>
      <dgm:spPr/>
    </dgm:pt>
    <dgm:pt modelId="{25B0F5C0-1F6C-4953-BCF2-4A58CBB027DE}" type="sibTrans" cxnId="{67D105CE-4E16-412B-82DF-B626BDB9DCB8}">
      <dgm:prSet/>
      <dgm:spPr/>
    </dgm:pt>
    <dgm:pt modelId="{4AD43AA9-762C-4BAF-A459-4BB1EC9982F0}">
      <dgm:prSet phldr="0" custT="1"/>
      <dgm:spPr/>
      <dgm:t>
        <a:bodyPr/>
        <a:lstStyle/>
        <a:p>
          <a:pPr rtl="0"/>
          <a:r>
            <a:rPr lang="fr-FR" sz="2400" b="0" dirty="0">
              <a:solidFill>
                <a:schemeClr val="tx1"/>
              </a:solidFill>
              <a:latin typeface="Abadi Extra Light" panose="020B0204020104020204" pitchFamily="34" charset="0"/>
            </a:rPr>
            <a:t>Autres</a:t>
          </a:r>
        </a:p>
      </dgm:t>
    </dgm:pt>
    <dgm:pt modelId="{DE41069A-9FE9-4F24-ADC1-6F10C8BCFD7F}" type="parTrans" cxnId="{F3412260-7938-4AF6-B282-6287465D0299}">
      <dgm:prSet/>
      <dgm:spPr/>
    </dgm:pt>
    <dgm:pt modelId="{60F7DC83-BC5C-4CCF-8B38-4B6A8A50126F}" type="sibTrans" cxnId="{F3412260-7938-4AF6-B282-6287465D0299}">
      <dgm:prSet/>
      <dgm:spPr/>
    </dgm:pt>
    <dgm:pt modelId="{BA51EB9B-7D17-4219-BFB4-42C85A58B61D}" type="pres">
      <dgm:prSet presAssocID="{02E70B45-6DB0-4A09-88EB-58033CCCA581}" presName="linear" presStyleCnt="0">
        <dgm:presLayoutVars>
          <dgm:dir/>
          <dgm:animLvl val="lvl"/>
          <dgm:resizeHandles val="exact"/>
        </dgm:presLayoutVars>
      </dgm:prSet>
      <dgm:spPr/>
    </dgm:pt>
    <dgm:pt modelId="{BD23FB24-2EA4-4924-8302-F3A1702DDA3C}" type="pres">
      <dgm:prSet presAssocID="{8D3B7F5A-0F11-447F-84EC-C6F92C393C60}" presName="parentLin" presStyleCnt="0"/>
      <dgm:spPr/>
    </dgm:pt>
    <dgm:pt modelId="{C97C5A6F-8E70-4071-AC89-BA19225A2BBC}" type="pres">
      <dgm:prSet presAssocID="{8D3B7F5A-0F11-447F-84EC-C6F92C393C60}" presName="parentLeftMargin" presStyleLbl="node1" presStyleIdx="0" presStyleCnt="4"/>
      <dgm:spPr/>
    </dgm:pt>
    <dgm:pt modelId="{BAA77867-5420-48E7-8938-BF7F65D13CE4}" type="pres">
      <dgm:prSet presAssocID="{8D3B7F5A-0F11-447F-84EC-C6F92C393C60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A75C8687-FFF1-41F9-B281-ACFDD11EFD1B}" type="pres">
      <dgm:prSet presAssocID="{8D3B7F5A-0F11-447F-84EC-C6F92C393C60}" presName="negativeSpace" presStyleCnt="0"/>
      <dgm:spPr/>
    </dgm:pt>
    <dgm:pt modelId="{7335976C-A818-45A9-91F2-F5B3E318D839}" type="pres">
      <dgm:prSet presAssocID="{8D3B7F5A-0F11-447F-84EC-C6F92C393C60}" presName="childText" presStyleLbl="conFgAcc1" presStyleIdx="0" presStyleCnt="4">
        <dgm:presLayoutVars>
          <dgm:bulletEnabled val="1"/>
        </dgm:presLayoutVars>
      </dgm:prSet>
      <dgm:spPr/>
    </dgm:pt>
    <dgm:pt modelId="{3E316F4C-EFC8-449F-8E34-493199236D3A}" type="pres">
      <dgm:prSet presAssocID="{966FB8CF-D6DE-4FDF-AAD5-C6DAA2890387}" presName="spaceBetweenRectangles" presStyleCnt="0"/>
      <dgm:spPr/>
    </dgm:pt>
    <dgm:pt modelId="{2304837E-0B16-44E8-AE04-C9F4798A27B3}" type="pres">
      <dgm:prSet presAssocID="{0E4F82FF-9313-4267-A65E-1E24C2B261C8}" presName="parentLin" presStyleCnt="0"/>
      <dgm:spPr/>
    </dgm:pt>
    <dgm:pt modelId="{B012438E-97FD-472E-8A5B-9B9312FC9F5A}" type="pres">
      <dgm:prSet presAssocID="{0E4F82FF-9313-4267-A65E-1E24C2B261C8}" presName="parentLeftMargin" presStyleLbl="node1" presStyleIdx="0" presStyleCnt="4"/>
      <dgm:spPr/>
    </dgm:pt>
    <dgm:pt modelId="{616427A0-AE08-49C2-9691-E9BD82006648}" type="pres">
      <dgm:prSet presAssocID="{0E4F82FF-9313-4267-A65E-1E24C2B261C8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5B2609E5-7FAA-441B-8DD0-E1E72792EDC7}" type="pres">
      <dgm:prSet presAssocID="{0E4F82FF-9313-4267-A65E-1E24C2B261C8}" presName="negativeSpace" presStyleCnt="0"/>
      <dgm:spPr/>
    </dgm:pt>
    <dgm:pt modelId="{B9FDAC5F-3CD0-4FC8-A7CB-FC0C2FE1E73E}" type="pres">
      <dgm:prSet presAssocID="{0E4F82FF-9313-4267-A65E-1E24C2B261C8}" presName="childText" presStyleLbl="conFgAcc1" presStyleIdx="1" presStyleCnt="4">
        <dgm:presLayoutVars>
          <dgm:bulletEnabled val="1"/>
        </dgm:presLayoutVars>
      </dgm:prSet>
      <dgm:spPr/>
    </dgm:pt>
    <dgm:pt modelId="{196694A8-70DE-4D36-8958-C7A6DCB53687}" type="pres">
      <dgm:prSet presAssocID="{A21DAAA4-4FFC-4962-A36C-5E1F33049D12}" presName="spaceBetweenRectangles" presStyleCnt="0"/>
      <dgm:spPr/>
    </dgm:pt>
    <dgm:pt modelId="{A387CD9E-CC99-49B1-B923-E678BA179F6D}" type="pres">
      <dgm:prSet presAssocID="{A11A7566-F3BA-4D1E-ABB0-7953F70F7D6A}" presName="parentLin" presStyleCnt="0"/>
      <dgm:spPr/>
    </dgm:pt>
    <dgm:pt modelId="{24C43800-4A01-4497-9A4B-9CC8799A87C5}" type="pres">
      <dgm:prSet presAssocID="{A11A7566-F3BA-4D1E-ABB0-7953F70F7D6A}" presName="parentLeftMargin" presStyleLbl="node1" presStyleIdx="1" presStyleCnt="4"/>
      <dgm:spPr/>
    </dgm:pt>
    <dgm:pt modelId="{26771619-8EF6-48CA-807D-85FD42C281A5}" type="pres">
      <dgm:prSet presAssocID="{A11A7566-F3BA-4D1E-ABB0-7953F70F7D6A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751A013C-3AE0-4B27-A65D-E495EB397BFF}" type="pres">
      <dgm:prSet presAssocID="{A11A7566-F3BA-4D1E-ABB0-7953F70F7D6A}" presName="negativeSpace" presStyleCnt="0"/>
      <dgm:spPr/>
    </dgm:pt>
    <dgm:pt modelId="{0F922F78-C5C9-41B4-A2C7-F0042622C9BB}" type="pres">
      <dgm:prSet presAssocID="{A11A7566-F3BA-4D1E-ABB0-7953F70F7D6A}" presName="childText" presStyleLbl="conFgAcc1" presStyleIdx="2" presStyleCnt="4">
        <dgm:presLayoutVars>
          <dgm:bulletEnabled val="1"/>
        </dgm:presLayoutVars>
      </dgm:prSet>
      <dgm:spPr/>
    </dgm:pt>
    <dgm:pt modelId="{96A25D04-8509-492D-88D3-93850E05948C}" type="pres">
      <dgm:prSet presAssocID="{93AD9721-98C7-411F-BB9C-4C7AFAA21F84}" presName="spaceBetweenRectangles" presStyleCnt="0"/>
      <dgm:spPr/>
    </dgm:pt>
    <dgm:pt modelId="{DE72ABB4-63E6-4207-92B3-38D0E8856B30}" type="pres">
      <dgm:prSet presAssocID="{6D37033A-EFD1-404C-8DCD-4B546F58F88F}" presName="parentLin" presStyleCnt="0"/>
      <dgm:spPr/>
    </dgm:pt>
    <dgm:pt modelId="{3C2068AC-E65F-44B9-93F8-713C5C46F4DA}" type="pres">
      <dgm:prSet presAssocID="{6D37033A-EFD1-404C-8DCD-4B546F58F88F}" presName="parentLeftMargin" presStyleLbl="node1" presStyleIdx="2" presStyleCnt="4"/>
      <dgm:spPr/>
    </dgm:pt>
    <dgm:pt modelId="{8B46E5FA-0F50-470F-A1D4-03D8969D0202}" type="pres">
      <dgm:prSet presAssocID="{6D37033A-EFD1-404C-8DCD-4B546F58F88F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B8CD228F-2AB6-4331-BBD6-519344F39F81}" type="pres">
      <dgm:prSet presAssocID="{6D37033A-EFD1-404C-8DCD-4B546F58F88F}" presName="negativeSpace" presStyleCnt="0"/>
      <dgm:spPr/>
    </dgm:pt>
    <dgm:pt modelId="{489426E1-45BD-4FDB-8FC7-BDDA8B6DCA66}" type="pres">
      <dgm:prSet presAssocID="{6D37033A-EFD1-404C-8DCD-4B546F58F88F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17A0D811-3ED2-4BE1-8674-27B70EA3F5EF}" type="presOf" srcId="{F52C6DB3-E791-48C2-816A-098DC0DFE0F2}" destId="{489426E1-45BD-4FDB-8FC7-BDDA8B6DCA66}" srcOrd="0" destOrd="0" presId="urn:microsoft.com/office/officeart/2005/8/layout/list1"/>
    <dgm:cxn modelId="{BAF30512-5945-4F08-BD37-1C301B1A1644}" type="presOf" srcId="{B57B657F-AF76-4831-BA3C-69CEAE85E4C9}" destId="{489426E1-45BD-4FDB-8FC7-BDDA8B6DCA66}" srcOrd="0" destOrd="1" presId="urn:microsoft.com/office/officeart/2005/8/layout/list1"/>
    <dgm:cxn modelId="{55E35D32-0A51-490D-937B-7EA888CD00BA}" type="presOf" srcId="{6D37033A-EFD1-404C-8DCD-4B546F58F88F}" destId="{8B46E5FA-0F50-470F-A1D4-03D8969D0202}" srcOrd="1" destOrd="0" presId="urn:microsoft.com/office/officeart/2005/8/layout/list1"/>
    <dgm:cxn modelId="{BE0A4A33-CBFD-4BCE-8E31-3AFA51F6CF16}" srcId="{6D37033A-EFD1-404C-8DCD-4B546F58F88F}" destId="{F52C6DB3-E791-48C2-816A-098DC0DFE0F2}" srcOrd="0" destOrd="0" parTransId="{526FAD01-6F38-4A3E-9FFF-94A55F96524B}" sibTransId="{97D078D2-DCE2-4A9A-BA79-FCB0620EB847}"/>
    <dgm:cxn modelId="{7457B433-06D1-42F7-8AD0-E9713139E3AD}" type="presOf" srcId="{4AD43AA9-762C-4BAF-A459-4BB1EC9982F0}" destId="{489426E1-45BD-4FDB-8FC7-BDDA8B6DCA66}" srcOrd="0" destOrd="3" presId="urn:microsoft.com/office/officeart/2005/8/layout/list1"/>
    <dgm:cxn modelId="{CDFADC3D-E63D-414E-A47B-1DC78367EC05}" type="presOf" srcId="{0E4F82FF-9313-4267-A65E-1E24C2B261C8}" destId="{B012438E-97FD-472E-8A5B-9B9312FC9F5A}" srcOrd="0" destOrd="0" presId="urn:microsoft.com/office/officeart/2005/8/layout/list1"/>
    <dgm:cxn modelId="{0FC3F05C-1608-4800-8F07-2AEE6BCDFD4F}" type="presOf" srcId="{6D37033A-EFD1-404C-8DCD-4B546F58F88F}" destId="{3C2068AC-E65F-44B9-93F8-713C5C46F4DA}" srcOrd="0" destOrd="0" presId="urn:microsoft.com/office/officeart/2005/8/layout/list1"/>
    <dgm:cxn modelId="{2BD1725E-CADA-46F2-8102-EF17FA1099CD}" srcId="{6D37033A-EFD1-404C-8DCD-4B546F58F88F}" destId="{B57B657F-AF76-4831-BA3C-69CEAE85E4C9}" srcOrd="1" destOrd="0" parTransId="{DA7DB982-1E55-4A02-98E4-E9FD2A363C84}" sibTransId="{8C0DCC26-B197-42F4-A78E-AA70EE118A26}"/>
    <dgm:cxn modelId="{F3412260-7938-4AF6-B282-6287465D0299}" srcId="{6D37033A-EFD1-404C-8DCD-4B546F58F88F}" destId="{4AD43AA9-762C-4BAF-A459-4BB1EC9982F0}" srcOrd="3" destOrd="0" parTransId="{DE41069A-9FE9-4F24-ADC1-6F10C8BCFD7F}" sibTransId="{60F7DC83-BC5C-4CCF-8B38-4B6A8A50126F}"/>
    <dgm:cxn modelId="{B60F0866-80B4-45F3-AB7B-546AC4FC34AB}" type="presOf" srcId="{8D3B7F5A-0F11-447F-84EC-C6F92C393C60}" destId="{BAA77867-5420-48E7-8938-BF7F65D13CE4}" srcOrd="1" destOrd="0" presId="urn:microsoft.com/office/officeart/2005/8/layout/list1"/>
    <dgm:cxn modelId="{13687266-30B4-41A3-9AF2-DA113D2814C8}" type="presOf" srcId="{A11A7566-F3BA-4D1E-ABB0-7953F70F7D6A}" destId="{24C43800-4A01-4497-9A4B-9CC8799A87C5}" srcOrd="0" destOrd="0" presId="urn:microsoft.com/office/officeart/2005/8/layout/list1"/>
    <dgm:cxn modelId="{E233666B-EDC6-444A-9087-4118FBB81C68}" srcId="{02E70B45-6DB0-4A09-88EB-58033CCCA581}" destId="{0E4F82FF-9313-4267-A65E-1E24C2B261C8}" srcOrd="1" destOrd="0" parTransId="{7C54BC36-F785-4215-8227-BE79B4160E07}" sibTransId="{A21DAAA4-4FFC-4962-A36C-5E1F33049D12}"/>
    <dgm:cxn modelId="{4FE8589A-4A17-4952-9E0F-82B747E6A1B4}" srcId="{02E70B45-6DB0-4A09-88EB-58033CCCA581}" destId="{8D3B7F5A-0F11-447F-84EC-C6F92C393C60}" srcOrd="0" destOrd="0" parTransId="{FA2A2CE8-1003-4C0A-BDC7-E373AFF53235}" sibTransId="{966FB8CF-D6DE-4FDF-AAD5-C6DAA2890387}"/>
    <dgm:cxn modelId="{15BEB49C-40CF-49B8-8128-751AAE5042D1}" type="presOf" srcId="{02E70B45-6DB0-4A09-88EB-58033CCCA581}" destId="{BA51EB9B-7D17-4219-BFB4-42C85A58B61D}" srcOrd="0" destOrd="0" presId="urn:microsoft.com/office/officeart/2005/8/layout/list1"/>
    <dgm:cxn modelId="{8A528DA6-0643-4119-8A09-95AA95C9BE98}" type="presOf" srcId="{A11A7566-F3BA-4D1E-ABB0-7953F70F7D6A}" destId="{26771619-8EF6-48CA-807D-85FD42C281A5}" srcOrd="1" destOrd="0" presId="urn:microsoft.com/office/officeart/2005/8/layout/list1"/>
    <dgm:cxn modelId="{EB5B70B7-5D5F-4B0A-A511-4C2A2B741978}" type="presOf" srcId="{8D3B7F5A-0F11-447F-84EC-C6F92C393C60}" destId="{C97C5A6F-8E70-4071-AC89-BA19225A2BBC}" srcOrd="0" destOrd="0" presId="urn:microsoft.com/office/officeart/2005/8/layout/list1"/>
    <dgm:cxn modelId="{1598FDC5-FD5B-4185-8018-AFE88BB6E110}" srcId="{02E70B45-6DB0-4A09-88EB-58033CCCA581}" destId="{A11A7566-F3BA-4D1E-ABB0-7953F70F7D6A}" srcOrd="2" destOrd="0" parTransId="{51730B50-E65B-44B9-8A48-BF8466F2E887}" sibTransId="{93AD9721-98C7-411F-BB9C-4C7AFAA21F84}"/>
    <dgm:cxn modelId="{4CF828C8-4523-4E97-B62E-359F891252C9}" type="presOf" srcId="{5C43B216-A7E3-406D-8974-9D58454BD371}" destId="{489426E1-45BD-4FDB-8FC7-BDDA8B6DCA66}" srcOrd="0" destOrd="2" presId="urn:microsoft.com/office/officeart/2005/8/layout/list1"/>
    <dgm:cxn modelId="{1941C7CD-1B32-4C79-9FF6-13A33ECD632C}" srcId="{02E70B45-6DB0-4A09-88EB-58033CCCA581}" destId="{6D37033A-EFD1-404C-8DCD-4B546F58F88F}" srcOrd="3" destOrd="0" parTransId="{0605CDE1-99E9-4EC9-BC64-CD60C7ABA9E7}" sibTransId="{20AB3E47-AE23-4E30-95C2-9BA635953A2A}"/>
    <dgm:cxn modelId="{67D105CE-4E16-412B-82DF-B626BDB9DCB8}" srcId="{6D37033A-EFD1-404C-8DCD-4B546F58F88F}" destId="{5C43B216-A7E3-406D-8974-9D58454BD371}" srcOrd="2" destOrd="0" parTransId="{70A11B9A-FE0A-422C-A446-C0843D9685C0}" sibTransId="{25B0F5C0-1F6C-4953-BCF2-4A58CBB027DE}"/>
    <dgm:cxn modelId="{71A71CF3-B190-4633-BD52-5E3776E54EA5}" type="presOf" srcId="{0E4F82FF-9313-4267-A65E-1E24C2B261C8}" destId="{616427A0-AE08-49C2-9691-E9BD82006648}" srcOrd="1" destOrd="0" presId="urn:microsoft.com/office/officeart/2005/8/layout/list1"/>
    <dgm:cxn modelId="{7E6397D0-5221-4306-B28E-3F96069C2A27}" type="presParOf" srcId="{BA51EB9B-7D17-4219-BFB4-42C85A58B61D}" destId="{BD23FB24-2EA4-4924-8302-F3A1702DDA3C}" srcOrd="0" destOrd="0" presId="urn:microsoft.com/office/officeart/2005/8/layout/list1"/>
    <dgm:cxn modelId="{4DBE77A3-7ED6-4D6E-8929-7B7D66ABBF8C}" type="presParOf" srcId="{BD23FB24-2EA4-4924-8302-F3A1702DDA3C}" destId="{C97C5A6F-8E70-4071-AC89-BA19225A2BBC}" srcOrd="0" destOrd="0" presId="urn:microsoft.com/office/officeart/2005/8/layout/list1"/>
    <dgm:cxn modelId="{B3C7ED25-4207-4BF6-9A80-EFF36017F984}" type="presParOf" srcId="{BD23FB24-2EA4-4924-8302-F3A1702DDA3C}" destId="{BAA77867-5420-48E7-8938-BF7F65D13CE4}" srcOrd="1" destOrd="0" presId="urn:microsoft.com/office/officeart/2005/8/layout/list1"/>
    <dgm:cxn modelId="{9A2E64EC-1A27-43EC-A4F1-371358E68CBA}" type="presParOf" srcId="{BA51EB9B-7D17-4219-BFB4-42C85A58B61D}" destId="{A75C8687-FFF1-41F9-B281-ACFDD11EFD1B}" srcOrd="1" destOrd="0" presId="urn:microsoft.com/office/officeart/2005/8/layout/list1"/>
    <dgm:cxn modelId="{C8F33AEC-1155-4F23-A106-CECAAB945C77}" type="presParOf" srcId="{BA51EB9B-7D17-4219-BFB4-42C85A58B61D}" destId="{7335976C-A818-45A9-91F2-F5B3E318D839}" srcOrd="2" destOrd="0" presId="urn:microsoft.com/office/officeart/2005/8/layout/list1"/>
    <dgm:cxn modelId="{697772D5-2811-4569-83F6-50D7210553B0}" type="presParOf" srcId="{BA51EB9B-7D17-4219-BFB4-42C85A58B61D}" destId="{3E316F4C-EFC8-449F-8E34-493199236D3A}" srcOrd="3" destOrd="0" presId="urn:microsoft.com/office/officeart/2005/8/layout/list1"/>
    <dgm:cxn modelId="{1B1E42ED-4AC5-4B96-9CC1-11DAA4563AE3}" type="presParOf" srcId="{BA51EB9B-7D17-4219-BFB4-42C85A58B61D}" destId="{2304837E-0B16-44E8-AE04-C9F4798A27B3}" srcOrd="4" destOrd="0" presId="urn:microsoft.com/office/officeart/2005/8/layout/list1"/>
    <dgm:cxn modelId="{43024CE7-72F1-42E3-A0F5-8893AD17C548}" type="presParOf" srcId="{2304837E-0B16-44E8-AE04-C9F4798A27B3}" destId="{B012438E-97FD-472E-8A5B-9B9312FC9F5A}" srcOrd="0" destOrd="0" presId="urn:microsoft.com/office/officeart/2005/8/layout/list1"/>
    <dgm:cxn modelId="{9B2A7726-145F-4B79-8769-D21D7BAE104F}" type="presParOf" srcId="{2304837E-0B16-44E8-AE04-C9F4798A27B3}" destId="{616427A0-AE08-49C2-9691-E9BD82006648}" srcOrd="1" destOrd="0" presId="urn:microsoft.com/office/officeart/2005/8/layout/list1"/>
    <dgm:cxn modelId="{DD947FCF-C416-4270-BBFA-E7B670FCE489}" type="presParOf" srcId="{BA51EB9B-7D17-4219-BFB4-42C85A58B61D}" destId="{5B2609E5-7FAA-441B-8DD0-E1E72792EDC7}" srcOrd="5" destOrd="0" presId="urn:microsoft.com/office/officeart/2005/8/layout/list1"/>
    <dgm:cxn modelId="{77145CF8-08F9-437F-B87A-00DA2B56DE66}" type="presParOf" srcId="{BA51EB9B-7D17-4219-BFB4-42C85A58B61D}" destId="{B9FDAC5F-3CD0-4FC8-A7CB-FC0C2FE1E73E}" srcOrd="6" destOrd="0" presId="urn:microsoft.com/office/officeart/2005/8/layout/list1"/>
    <dgm:cxn modelId="{DCD5E5D1-F86D-4A26-AF3B-4B616604B20E}" type="presParOf" srcId="{BA51EB9B-7D17-4219-BFB4-42C85A58B61D}" destId="{196694A8-70DE-4D36-8958-C7A6DCB53687}" srcOrd="7" destOrd="0" presId="urn:microsoft.com/office/officeart/2005/8/layout/list1"/>
    <dgm:cxn modelId="{1E57DAA5-B119-4F5B-9D2A-9442E98D7310}" type="presParOf" srcId="{BA51EB9B-7D17-4219-BFB4-42C85A58B61D}" destId="{A387CD9E-CC99-49B1-B923-E678BA179F6D}" srcOrd="8" destOrd="0" presId="urn:microsoft.com/office/officeart/2005/8/layout/list1"/>
    <dgm:cxn modelId="{B5502C1C-6BFD-4370-8692-5D0F212B45C4}" type="presParOf" srcId="{A387CD9E-CC99-49B1-B923-E678BA179F6D}" destId="{24C43800-4A01-4497-9A4B-9CC8799A87C5}" srcOrd="0" destOrd="0" presId="urn:microsoft.com/office/officeart/2005/8/layout/list1"/>
    <dgm:cxn modelId="{6AED8881-4309-49A1-BA59-DA96DA02D360}" type="presParOf" srcId="{A387CD9E-CC99-49B1-B923-E678BA179F6D}" destId="{26771619-8EF6-48CA-807D-85FD42C281A5}" srcOrd="1" destOrd="0" presId="urn:microsoft.com/office/officeart/2005/8/layout/list1"/>
    <dgm:cxn modelId="{021A868A-9587-4E45-A042-B4F5D5BBCC9D}" type="presParOf" srcId="{BA51EB9B-7D17-4219-BFB4-42C85A58B61D}" destId="{751A013C-3AE0-4B27-A65D-E495EB397BFF}" srcOrd="9" destOrd="0" presId="urn:microsoft.com/office/officeart/2005/8/layout/list1"/>
    <dgm:cxn modelId="{EAF26AA3-0A26-490D-A0CE-7AFA1DC1657A}" type="presParOf" srcId="{BA51EB9B-7D17-4219-BFB4-42C85A58B61D}" destId="{0F922F78-C5C9-41B4-A2C7-F0042622C9BB}" srcOrd="10" destOrd="0" presId="urn:microsoft.com/office/officeart/2005/8/layout/list1"/>
    <dgm:cxn modelId="{27CC737F-6169-48EC-94AA-6D3690B3D4D1}" type="presParOf" srcId="{BA51EB9B-7D17-4219-BFB4-42C85A58B61D}" destId="{96A25D04-8509-492D-88D3-93850E05948C}" srcOrd="11" destOrd="0" presId="urn:microsoft.com/office/officeart/2005/8/layout/list1"/>
    <dgm:cxn modelId="{60EE1F47-A2E8-4380-BA64-41982DACFC5B}" type="presParOf" srcId="{BA51EB9B-7D17-4219-BFB4-42C85A58B61D}" destId="{DE72ABB4-63E6-4207-92B3-38D0E8856B30}" srcOrd="12" destOrd="0" presId="urn:microsoft.com/office/officeart/2005/8/layout/list1"/>
    <dgm:cxn modelId="{B4E8670C-5EC9-4C08-A005-1F3B83CA2178}" type="presParOf" srcId="{DE72ABB4-63E6-4207-92B3-38D0E8856B30}" destId="{3C2068AC-E65F-44B9-93F8-713C5C46F4DA}" srcOrd="0" destOrd="0" presId="urn:microsoft.com/office/officeart/2005/8/layout/list1"/>
    <dgm:cxn modelId="{708435A1-54DD-4D9F-AA4A-35E7ED325B15}" type="presParOf" srcId="{DE72ABB4-63E6-4207-92B3-38D0E8856B30}" destId="{8B46E5FA-0F50-470F-A1D4-03D8969D0202}" srcOrd="1" destOrd="0" presId="urn:microsoft.com/office/officeart/2005/8/layout/list1"/>
    <dgm:cxn modelId="{285D4776-3553-4660-B764-B3E0099E74C3}" type="presParOf" srcId="{BA51EB9B-7D17-4219-BFB4-42C85A58B61D}" destId="{B8CD228F-2AB6-4331-BBD6-519344F39F81}" srcOrd="13" destOrd="0" presId="urn:microsoft.com/office/officeart/2005/8/layout/list1"/>
    <dgm:cxn modelId="{A3EB5A44-9941-4FC6-A284-7065F0A84976}" type="presParOf" srcId="{BA51EB9B-7D17-4219-BFB4-42C85A58B61D}" destId="{489426E1-45BD-4FDB-8FC7-BDDA8B6DCA66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02E70B45-6DB0-4A09-88EB-58033CCCA581}" type="doc">
      <dgm:prSet loTypeId="urn:microsoft.com/office/officeart/2005/8/layout/list1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0E4F82FF-9313-4267-A65E-1E24C2B261C8}">
      <dgm:prSet phldr="0"/>
      <dgm:spPr/>
      <dgm:t>
        <a:bodyPr/>
        <a:lstStyle/>
        <a:p>
          <a:pPr rtl="0"/>
          <a:r>
            <a:rPr lang="en-US" b="0" dirty="0">
              <a:latin typeface="Abadi Extra Light" panose="020B0204020104020204" pitchFamily="34" charset="0"/>
            </a:rPr>
            <a:t>Les réseaux de </a:t>
          </a:r>
          <a:r>
            <a:rPr lang="en-US" b="0" dirty="0" err="1">
              <a:latin typeface="Abadi Extra Light" panose="020B0204020104020204" pitchFamily="34" charset="0"/>
            </a:rPr>
            <a:t>neurones</a:t>
          </a:r>
          <a:endParaRPr lang="en-US" b="0" dirty="0">
            <a:solidFill>
              <a:schemeClr val="bg1"/>
            </a:solidFill>
            <a:latin typeface="Abadi Extra Light" panose="020B0204020104020204" pitchFamily="34" charset="0"/>
          </a:endParaRPr>
        </a:p>
      </dgm:t>
    </dgm:pt>
    <dgm:pt modelId="{7C54BC36-F785-4215-8227-BE79B4160E07}" type="parTrans" cxnId="{E233666B-EDC6-444A-9087-4118FBB81C68}">
      <dgm:prSet/>
      <dgm:spPr/>
      <dgm:t>
        <a:bodyPr/>
        <a:lstStyle/>
        <a:p>
          <a:endParaRPr lang="fr-FR"/>
        </a:p>
      </dgm:t>
    </dgm:pt>
    <dgm:pt modelId="{A21DAAA4-4FFC-4962-A36C-5E1F33049D12}" type="sibTrans" cxnId="{E233666B-EDC6-444A-9087-4118FBB81C68}">
      <dgm:prSet/>
      <dgm:spPr/>
      <dgm:t>
        <a:bodyPr/>
        <a:lstStyle/>
        <a:p>
          <a:endParaRPr lang="fr-FR"/>
        </a:p>
      </dgm:t>
    </dgm:pt>
    <dgm:pt modelId="{6D37033A-EFD1-404C-8DCD-4B546F58F88F}">
      <dgm:prSet phldr="0"/>
      <dgm:spPr/>
      <dgm:t>
        <a:bodyPr/>
        <a:lstStyle/>
        <a:p>
          <a:pPr rtl="0"/>
          <a:r>
            <a:rPr lang="fr-FR" b="0" dirty="0">
              <a:solidFill>
                <a:schemeClr val="bg1"/>
              </a:solidFill>
              <a:latin typeface="Abadi Extra Light" panose="020B0204020104020204" pitchFamily="34" charset="0"/>
            </a:rPr>
            <a:t>Application en vision par ordinateur</a:t>
          </a:r>
        </a:p>
      </dgm:t>
    </dgm:pt>
    <dgm:pt modelId="{0605CDE1-99E9-4EC9-BC64-CD60C7ABA9E7}" type="parTrans" cxnId="{1941C7CD-1B32-4C79-9FF6-13A33ECD632C}">
      <dgm:prSet/>
      <dgm:spPr/>
      <dgm:t>
        <a:bodyPr/>
        <a:lstStyle/>
        <a:p>
          <a:endParaRPr lang="fr-FR"/>
        </a:p>
      </dgm:t>
    </dgm:pt>
    <dgm:pt modelId="{20AB3E47-AE23-4E30-95C2-9BA635953A2A}" type="sibTrans" cxnId="{1941C7CD-1B32-4C79-9FF6-13A33ECD632C}">
      <dgm:prSet/>
      <dgm:spPr/>
      <dgm:t>
        <a:bodyPr/>
        <a:lstStyle/>
        <a:p>
          <a:endParaRPr lang="fr-FR"/>
        </a:p>
      </dgm:t>
    </dgm:pt>
    <dgm:pt modelId="{A11A7566-F3BA-4D1E-ABB0-7953F70F7D6A}">
      <dgm:prSet phldr="0"/>
      <dgm:spPr/>
      <dgm:t>
        <a:bodyPr/>
        <a:lstStyle/>
        <a:p>
          <a:r>
            <a:rPr lang="en-US" b="0" dirty="0">
              <a:solidFill>
                <a:schemeClr val="bg1"/>
              </a:solidFill>
              <a:latin typeface="Abadi Extra Light" panose="020B0204020104020204" pitchFamily="34" charset="0"/>
            </a:rPr>
            <a:t>Dissection d’un CNN</a:t>
          </a:r>
        </a:p>
      </dgm:t>
    </dgm:pt>
    <dgm:pt modelId="{51730B50-E65B-44B9-8A48-BF8466F2E887}" type="parTrans" cxnId="{1598FDC5-FD5B-4185-8018-AFE88BB6E110}">
      <dgm:prSet/>
      <dgm:spPr/>
      <dgm:t>
        <a:bodyPr/>
        <a:lstStyle/>
        <a:p>
          <a:endParaRPr lang="fr-FR"/>
        </a:p>
      </dgm:t>
    </dgm:pt>
    <dgm:pt modelId="{93AD9721-98C7-411F-BB9C-4C7AFAA21F84}" type="sibTrans" cxnId="{1598FDC5-FD5B-4185-8018-AFE88BB6E110}">
      <dgm:prSet/>
      <dgm:spPr/>
      <dgm:t>
        <a:bodyPr/>
        <a:lstStyle/>
        <a:p>
          <a:endParaRPr lang="fr-FR"/>
        </a:p>
      </dgm:t>
    </dgm:pt>
    <dgm:pt modelId="{8D3B7F5A-0F11-447F-84EC-C6F92C393C60}">
      <dgm:prSet phldr="0"/>
      <dgm:spPr/>
      <dgm:t>
        <a:bodyPr/>
        <a:lstStyle/>
        <a:p>
          <a:pPr rtl="0"/>
          <a:r>
            <a:rPr lang="en-US" b="0" dirty="0" err="1">
              <a:solidFill>
                <a:schemeClr val="bg1"/>
              </a:solidFill>
              <a:latin typeface="Abadi Extra Light" panose="020B0204020104020204" pitchFamily="34" charset="0"/>
            </a:rPr>
            <a:t>L’intelligence</a:t>
          </a:r>
          <a:r>
            <a:rPr lang="en-US" b="0" dirty="0">
              <a:solidFill>
                <a:schemeClr val="bg1"/>
              </a:solidFill>
              <a:latin typeface="Abadi Extra Light" panose="020B0204020104020204" pitchFamily="34" charset="0"/>
            </a:rPr>
            <a:t> </a:t>
          </a:r>
          <a:r>
            <a:rPr lang="en-US" b="0" dirty="0" err="1">
              <a:solidFill>
                <a:schemeClr val="bg1"/>
              </a:solidFill>
              <a:latin typeface="Abadi Extra Light" panose="020B0204020104020204" pitchFamily="34" charset="0"/>
            </a:rPr>
            <a:t>artificielle</a:t>
          </a:r>
          <a:r>
            <a:rPr lang="en-US" b="0" dirty="0">
              <a:solidFill>
                <a:schemeClr val="bg1"/>
              </a:solidFill>
              <a:latin typeface="Abadi Extra Light" panose="020B0204020104020204" pitchFamily="34" charset="0"/>
            </a:rPr>
            <a:t> et </a:t>
          </a:r>
          <a:r>
            <a:rPr lang="en-US" b="0" dirty="0" err="1">
              <a:solidFill>
                <a:schemeClr val="bg1"/>
              </a:solidFill>
              <a:latin typeface="Abadi Extra Light" panose="020B0204020104020204" pitchFamily="34" charset="0"/>
            </a:rPr>
            <a:t>l’apprentissage</a:t>
          </a:r>
          <a:r>
            <a:rPr lang="en-US" b="0" dirty="0">
              <a:solidFill>
                <a:schemeClr val="bg1"/>
              </a:solidFill>
              <a:latin typeface="Abadi Extra Light" panose="020B0204020104020204" pitchFamily="34" charset="0"/>
            </a:rPr>
            <a:t> </a:t>
          </a:r>
          <a:r>
            <a:rPr lang="en-US" b="0" dirty="0" err="1">
              <a:solidFill>
                <a:schemeClr val="bg1"/>
              </a:solidFill>
              <a:latin typeface="Abadi Extra Light" panose="020B0204020104020204" pitchFamily="34" charset="0"/>
            </a:rPr>
            <a:t>automatique</a:t>
          </a:r>
          <a:endParaRPr lang="en-US" b="0" dirty="0">
            <a:solidFill>
              <a:schemeClr val="bg1"/>
            </a:solidFill>
            <a:latin typeface="Abadi Extra Light" panose="020B0204020104020204" pitchFamily="34" charset="0"/>
          </a:endParaRPr>
        </a:p>
      </dgm:t>
    </dgm:pt>
    <dgm:pt modelId="{FA2A2CE8-1003-4C0A-BDC7-E373AFF53235}" type="parTrans" cxnId="{4FE8589A-4A17-4952-9E0F-82B747E6A1B4}">
      <dgm:prSet/>
      <dgm:spPr/>
      <dgm:t>
        <a:bodyPr/>
        <a:lstStyle/>
        <a:p>
          <a:endParaRPr lang="fr-FR"/>
        </a:p>
      </dgm:t>
    </dgm:pt>
    <dgm:pt modelId="{966FB8CF-D6DE-4FDF-AAD5-C6DAA2890387}" type="sibTrans" cxnId="{4FE8589A-4A17-4952-9E0F-82B747E6A1B4}">
      <dgm:prSet/>
      <dgm:spPr/>
      <dgm:t>
        <a:bodyPr/>
        <a:lstStyle/>
        <a:p>
          <a:endParaRPr lang="fr-FR"/>
        </a:p>
      </dgm:t>
    </dgm:pt>
    <dgm:pt modelId="{84393C56-523F-42FD-BFDB-A8AE4EBCB38F}">
      <dgm:prSet phldr="0"/>
      <dgm:spPr/>
      <dgm:t>
        <a:bodyPr/>
        <a:lstStyle/>
        <a:p>
          <a:pPr rtl="0"/>
          <a:r>
            <a:rPr lang="en-US" b="0" dirty="0" err="1">
              <a:solidFill>
                <a:srgbClr val="C00000"/>
              </a:solidFill>
              <a:latin typeface="Abadi Extra Light" panose="020B0204020104020204" pitchFamily="34" charset="0"/>
            </a:rPr>
            <a:t>Imiter</a:t>
          </a:r>
          <a:r>
            <a:rPr lang="en-US" b="0" dirty="0">
              <a:solidFill>
                <a:srgbClr val="C00000"/>
              </a:solidFill>
              <a:latin typeface="Abadi Extra Light" panose="020B0204020104020204" pitchFamily="34" charset="0"/>
            </a:rPr>
            <a:t> </a:t>
          </a:r>
          <a:r>
            <a:rPr lang="en-US" b="0" dirty="0" err="1">
              <a:solidFill>
                <a:srgbClr val="C00000"/>
              </a:solidFill>
              <a:latin typeface="Abadi Extra Light" panose="020B0204020104020204" pitchFamily="34" charset="0"/>
            </a:rPr>
            <a:t>l’intelligence</a:t>
          </a:r>
          <a:r>
            <a:rPr lang="en-US" b="0" dirty="0">
              <a:solidFill>
                <a:srgbClr val="C00000"/>
              </a:solidFill>
              <a:latin typeface="Abadi Extra Light" panose="020B0204020104020204" pitchFamily="34" charset="0"/>
            </a:rPr>
            <a:t> / </a:t>
          </a:r>
          <a:r>
            <a:rPr lang="en-US" b="0" dirty="0" err="1">
              <a:solidFill>
                <a:srgbClr val="C00000"/>
              </a:solidFill>
              <a:latin typeface="Abadi Extra Light" panose="020B0204020104020204" pitchFamily="34" charset="0"/>
            </a:rPr>
            <a:t>Modéliser</a:t>
          </a:r>
          <a:r>
            <a:rPr lang="en-US" b="0" dirty="0">
              <a:solidFill>
                <a:srgbClr val="C00000"/>
              </a:solidFill>
              <a:latin typeface="Abadi Extra Light" panose="020B0204020104020204" pitchFamily="34" charset="0"/>
            </a:rPr>
            <a:t> le </a:t>
          </a:r>
          <a:r>
            <a:rPr lang="en-US" b="0" dirty="0" err="1">
              <a:solidFill>
                <a:srgbClr val="C00000"/>
              </a:solidFill>
              <a:latin typeface="Abadi Extra Light" panose="020B0204020104020204" pitchFamily="34" charset="0"/>
            </a:rPr>
            <a:t>complexe</a:t>
          </a:r>
          <a:endParaRPr lang="en-US" b="0" dirty="0">
            <a:solidFill>
              <a:srgbClr val="C00000"/>
            </a:solidFill>
            <a:latin typeface="Abadi Extra Light" panose="020B0204020104020204" pitchFamily="34" charset="0"/>
          </a:endParaRPr>
        </a:p>
      </dgm:t>
    </dgm:pt>
    <dgm:pt modelId="{A6AAEB10-07ED-4A68-B8E0-DEC90B926A9E}" type="parTrans" cxnId="{84122155-1B54-4F0F-8957-3535D14F4CE8}">
      <dgm:prSet/>
      <dgm:spPr/>
    </dgm:pt>
    <dgm:pt modelId="{1C37D81B-2893-4A07-91BF-648214D7835B}" type="sibTrans" cxnId="{84122155-1B54-4F0F-8957-3535D14F4CE8}">
      <dgm:prSet/>
      <dgm:spPr/>
    </dgm:pt>
    <dgm:pt modelId="{C318422B-41E2-4319-83F9-5DC04089666B}">
      <dgm:prSet phldr="0"/>
      <dgm:spPr/>
      <dgm:t>
        <a:bodyPr/>
        <a:lstStyle/>
        <a:p>
          <a:pPr rtl="0"/>
          <a:r>
            <a:rPr lang="en-US" b="0" dirty="0">
              <a:solidFill>
                <a:schemeClr val="tx1"/>
              </a:solidFill>
              <a:latin typeface="Abadi Extra Light" panose="020B0204020104020204" pitchFamily="34" charset="0"/>
            </a:rPr>
            <a:t>Des succès </a:t>
          </a:r>
          <a:r>
            <a:rPr lang="en-US" b="0" dirty="0" err="1">
              <a:solidFill>
                <a:schemeClr val="tx1"/>
              </a:solidFill>
              <a:latin typeface="Abadi Extra Light" panose="020B0204020104020204" pitchFamily="34" charset="0"/>
            </a:rPr>
            <a:t>importants</a:t>
          </a:r>
          <a:endParaRPr lang="en-US" b="0" dirty="0">
            <a:solidFill>
              <a:schemeClr val="tx1"/>
            </a:solidFill>
            <a:latin typeface="Abadi Extra Light" panose="020B0204020104020204" pitchFamily="34" charset="0"/>
          </a:endParaRPr>
        </a:p>
      </dgm:t>
    </dgm:pt>
    <dgm:pt modelId="{C96F2E1E-3F44-4E2E-916E-DD138A75D299}" type="parTrans" cxnId="{80CAF589-D338-4679-BDC1-9E55DF01C1BA}">
      <dgm:prSet/>
      <dgm:spPr/>
    </dgm:pt>
    <dgm:pt modelId="{8F382709-9F00-4DA3-B794-FD0D564D6D32}" type="sibTrans" cxnId="{80CAF589-D338-4679-BDC1-9E55DF01C1BA}">
      <dgm:prSet/>
      <dgm:spPr/>
    </dgm:pt>
    <dgm:pt modelId="{F8797A7F-2FBD-4FF8-B89D-6A00AE36FF59}">
      <dgm:prSet phldr="0"/>
      <dgm:spPr/>
      <dgm:t>
        <a:bodyPr/>
        <a:lstStyle/>
        <a:p>
          <a:pPr rtl="0"/>
          <a:r>
            <a:rPr lang="en-US" b="0" dirty="0">
              <a:solidFill>
                <a:schemeClr val="tx1"/>
              </a:solidFill>
              <a:latin typeface="Abadi Extra Light" panose="020B0204020104020204" pitchFamily="34" charset="0"/>
            </a:rPr>
            <a:t>Les </a:t>
          </a:r>
          <a:r>
            <a:rPr lang="en-US" b="0" dirty="0" err="1">
              <a:solidFill>
                <a:schemeClr val="tx1"/>
              </a:solidFill>
              <a:latin typeface="Abadi Extra Light" panose="020B0204020104020204" pitchFamily="34" charset="0"/>
            </a:rPr>
            <a:t>grandes</a:t>
          </a:r>
          <a:r>
            <a:rPr lang="en-US" b="0" dirty="0">
              <a:solidFill>
                <a:schemeClr val="tx1"/>
              </a:solidFill>
              <a:latin typeface="Abadi Extra Light" panose="020B0204020104020204" pitchFamily="34" charset="0"/>
            </a:rPr>
            <a:t> </a:t>
          </a:r>
          <a:r>
            <a:rPr lang="en-US" b="0" dirty="0" err="1">
              <a:solidFill>
                <a:schemeClr val="tx1"/>
              </a:solidFill>
              <a:latin typeface="Abadi Extra Light" panose="020B0204020104020204" pitchFamily="34" charset="0"/>
            </a:rPr>
            <a:t>familles</a:t>
          </a:r>
          <a:r>
            <a:rPr lang="en-US" b="0" dirty="0">
              <a:solidFill>
                <a:schemeClr val="tx1"/>
              </a:solidFill>
              <a:latin typeface="Abadi Extra Light" panose="020B0204020104020204" pitchFamily="34" charset="0"/>
            </a:rPr>
            <a:t> </a:t>
          </a:r>
          <a:r>
            <a:rPr lang="en-US" b="0" dirty="0" err="1">
              <a:solidFill>
                <a:schemeClr val="tx1"/>
              </a:solidFill>
              <a:latin typeface="Abadi Extra Light" panose="020B0204020104020204" pitchFamily="34" charset="0"/>
            </a:rPr>
            <a:t>d’applications</a:t>
          </a:r>
          <a:endParaRPr lang="en-US" b="0" dirty="0">
            <a:solidFill>
              <a:schemeClr val="tx1"/>
            </a:solidFill>
            <a:latin typeface="Abadi Extra Light" panose="020B0204020104020204" pitchFamily="34" charset="0"/>
          </a:endParaRPr>
        </a:p>
      </dgm:t>
    </dgm:pt>
    <dgm:pt modelId="{8BAB2B78-9FA7-4FF2-8D40-D96D26DF7EAE}" type="parTrans" cxnId="{619C714C-9935-41C1-8FAB-DAEC6F0BA396}">
      <dgm:prSet/>
      <dgm:spPr/>
    </dgm:pt>
    <dgm:pt modelId="{CE41CB69-9A01-4BCD-84FF-3C1971C9C7E7}" type="sibTrans" cxnId="{619C714C-9935-41C1-8FAB-DAEC6F0BA396}">
      <dgm:prSet/>
      <dgm:spPr/>
    </dgm:pt>
    <dgm:pt modelId="{BA51EB9B-7D17-4219-BFB4-42C85A58B61D}" type="pres">
      <dgm:prSet presAssocID="{02E70B45-6DB0-4A09-88EB-58033CCCA581}" presName="linear" presStyleCnt="0">
        <dgm:presLayoutVars>
          <dgm:dir/>
          <dgm:animLvl val="lvl"/>
          <dgm:resizeHandles val="exact"/>
        </dgm:presLayoutVars>
      </dgm:prSet>
      <dgm:spPr/>
    </dgm:pt>
    <dgm:pt modelId="{BD23FB24-2EA4-4924-8302-F3A1702DDA3C}" type="pres">
      <dgm:prSet presAssocID="{8D3B7F5A-0F11-447F-84EC-C6F92C393C60}" presName="parentLin" presStyleCnt="0"/>
      <dgm:spPr/>
    </dgm:pt>
    <dgm:pt modelId="{C97C5A6F-8E70-4071-AC89-BA19225A2BBC}" type="pres">
      <dgm:prSet presAssocID="{8D3B7F5A-0F11-447F-84EC-C6F92C393C60}" presName="parentLeftMargin" presStyleLbl="node1" presStyleIdx="0" presStyleCnt="4"/>
      <dgm:spPr/>
    </dgm:pt>
    <dgm:pt modelId="{BAA77867-5420-48E7-8938-BF7F65D13CE4}" type="pres">
      <dgm:prSet presAssocID="{8D3B7F5A-0F11-447F-84EC-C6F92C393C60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A75C8687-FFF1-41F9-B281-ACFDD11EFD1B}" type="pres">
      <dgm:prSet presAssocID="{8D3B7F5A-0F11-447F-84EC-C6F92C393C60}" presName="negativeSpace" presStyleCnt="0"/>
      <dgm:spPr/>
    </dgm:pt>
    <dgm:pt modelId="{7335976C-A818-45A9-91F2-F5B3E318D839}" type="pres">
      <dgm:prSet presAssocID="{8D3B7F5A-0F11-447F-84EC-C6F92C393C60}" presName="childText" presStyleLbl="conFgAcc1" presStyleIdx="0" presStyleCnt="4">
        <dgm:presLayoutVars>
          <dgm:bulletEnabled val="1"/>
        </dgm:presLayoutVars>
      </dgm:prSet>
      <dgm:spPr/>
    </dgm:pt>
    <dgm:pt modelId="{3E316F4C-EFC8-449F-8E34-493199236D3A}" type="pres">
      <dgm:prSet presAssocID="{966FB8CF-D6DE-4FDF-AAD5-C6DAA2890387}" presName="spaceBetweenRectangles" presStyleCnt="0"/>
      <dgm:spPr/>
    </dgm:pt>
    <dgm:pt modelId="{2304837E-0B16-44E8-AE04-C9F4798A27B3}" type="pres">
      <dgm:prSet presAssocID="{0E4F82FF-9313-4267-A65E-1E24C2B261C8}" presName="parentLin" presStyleCnt="0"/>
      <dgm:spPr/>
    </dgm:pt>
    <dgm:pt modelId="{B012438E-97FD-472E-8A5B-9B9312FC9F5A}" type="pres">
      <dgm:prSet presAssocID="{0E4F82FF-9313-4267-A65E-1E24C2B261C8}" presName="parentLeftMargin" presStyleLbl="node1" presStyleIdx="0" presStyleCnt="4"/>
      <dgm:spPr/>
    </dgm:pt>
    <dgm:pt modelId="{616427A0-AE08-49C2-9691-E9BD82006648}" type="pres">
      <dgm:prSet presAssocID="{0E4F82FF-9313-4267-A65E-1E24C2B261C8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5B2609E5-7FAA-441B-8DD0-E1E72792EDC7}" type="pres">
      <dgm:prSet presAssocID="{0E4F82FF-9313-4267-A65E-1E24C2B261C8}" presName="negativeSpace" presStyleCnt="0"/>
      <dgm:spPr/>
    </dgm:pt>
    <dgm:pt modelId="{B9FDAC5F-3CD0-4FC8-A7CB-FC0C2FE1E73E}" type="pres">
      <dgm:prSet presAssocID="{0E4F82FF-9313-4267-A65E-1E24C2B261C8}" presName="childText" presStyleLbl="conFgAcc1" presStyleIdx="1" presStyleCnt="4">
        <dgm:presLayoutVars>
          <dgm:bulletEnabled val="1"/>
        </dgm:presLayoutVars>
      </dgm:prSet>
      <dgm:spPr/>
    </dgm:pt>
    <dgm:pt modelId="{196694A8-70DE-4D36-8958-C7A6DCB53687}" type="pres">
      <dgm:prSet presAssocID="{A21DAAA4-4FFC-4962-A36C-5E1F33049D12}" presName="spaceBetweenRectangles" presStyleCnt="0"/>
      <dgm:spPr/>
    </dgm:pt>
    <dgm:pt modelId="{A387CD9E-CC99-49B1-B923-E678BA179F6D}" type="pres">
      <dgm:prSet presAssocID="{A11A7566-F3BA-4D1E-ABB0-7953F70F7D6A}" presName="parentLin" presStyleCnt="0"/>
      <dgm:spPr/>
    </dgm:pt>
    <dgm:pt modelId="{24C43800-4A01-4497-9A4B-9CC8799A87C5}" type="pres">
      <dgm:prSet presAssocID="{A11A7566-F3BA-4D1E-ABB0-7953F70F7D6A}" presName="parentLeftMargin" presStyleLbl="node1" presStyleIdx="1" presStyleCnt="4"/>
      <dgm:spPr/>
    </dgm:pt>
    <dgm:pt modelId="{26771619-8EF6-48CA-807D-85FD42C281A5}" type="pres">
      <dgm:prSet presAssocID="{A11A7566-F3BA-4D1E-ABB0-7953F70F7D6A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751A013C-3AE0-4B27-A65D-E495EB397BFF}" type="pres">
      <dgm:prSet presAssocID="{A11A7566-F3BA-4D1E-ABB0-7953F70F7D6A}" presName="negativeSpace" presStyleCnt="0"/>
      <dgm:spPr/>
    </dgm:pt>
    <dgm:pt modelId="{0F922F78-C5C9-41B4-A2C7-F0042622C9BB}" type="pres">
      <dgm:prSet presAssocID="{A11A7566-F3BA-4D1E-ABB0-7953F70F7D6A}" presName="childText" presStyleLbl="conFgAcc1" presStyleIdx="2" presStyleCnt="4">
        <dgm:presLayoutVars>
          <dgm:bulletEnabled val="1"/>
        </dgm:presLayoutVars>
      </dgm:prSet>
      <dgm:spPr/>
    </dgm:pt>
    <dgm:pt modelId="{96A25D04-8509-492D-88D3-93850E05948C}" type="pres">
      <dgm:prSet presAssocID="{93AD9721-98C7-411F-BB9C-4C7AFAA21F84}" presName="spaceBetweenRectangles" presStyleCnt="0"/>
      <dgm:spPr/>
    </dgm:pt>
    <dgm:pt modelId="{DE72ABB4-63E6-4207-92B3-38D0E8856B30}" type="pres">
      <dgm:prSet presAssocID="{6D37033A-EFD1-404C-8DCD-4B546F58F88F}" presName="parentLin" presStyleCnt="0"/>
      <dgm:spPr/>
    </dgm:pt>
    <dgm:pt modelId="{3C2068AC-E65F-44B9-93F8-713C5C46F4DA}" type="pres">
      <dgm:prSet presAssocID="{6D37033A-EFD1-404C-8DCD-4B546F58F88F}" presName="parentLeftMargin" presStyleLbl="node1" presStyleIdx="2" presStyleCnt="4"/>
      <dgm:spPr/>
    </dgm:pt>
    <dgm:pt modelId="{8B46E5FA-0F50-470F-A1D4-03D8969D0202}" type="pres">
      <dgm:prSet presAssocID="{6D37033A-EFD1-404C-8DCD-4B546F58F88F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B8CD228F-2AB6-4331-BBD6-519344F39F81}" type="pres">
      <dgm:prSet presAssocID="{6D37033A-EFD1-404C-8DCD-4B546F58F88F}" presName="negativeSpace" presStyleCnt="0"/>
      <dgm:spPr/>
    </dgm:pt>
    <dgm:pt modelId="{489426E1-45BD-4FDB-8FC7-BDDA8B6DCA66}" type="pres">
      <dgm:prSet presAssocID="{6D37033A-EFD1-404C-8DCD-4B546F58F88F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55E35D32-0A51-490D-937B-7EA888CD00BA}" type="presOf" srcId="{6D37033A-EFD1-404C-8DCD-4B546F58F88F}" destId="{8B46E5FA-0F50-470F-A1D4-03D8969D0202}" srcOrd="1" destOrd="0" presId="urn:microsoft.com/office/officeart/2005/8/layout/list1"/>
    <dgm:cxn modelId="{CDFADC3D-E63D-414E-A47B-1DC78367EC05}" type="presOf" srcId="{0E4F82FF-9313-4267-A65E-1E24C2B261C8}" destId="{B012438E-97FD-472E-8A5B-9B9312FC9F5A}" srcOrd="0" destOrd="0" presId="urn:microsoft.com/office/officeart/2005/8/layout/list1"/>
    <dgm:cxn modelId="{26617740-D7E6-4074-858B-9A9726C0CBF8}" type="presOf" srcId="{C318422B-41E2-4319-83F9-5DC04089666B}" destId="{7335976C-A818-45A9-91F2-F5B3E318D839}" srcOrd="0" destOrd="1" presId="urn:microsoft.com/office/officeart/2005/8/layout/list1"/>
    <dgm:cxn modelId="{0FC3F05C-1608-4800-8F07-2AEE6BCDFD4F}" type="presOf" srcId="{6D37033A-EFD1-404C-8DCD-4B546F58F88F}" destId="{3C2068AC-E65F-44B9-93F8-713C5C46F4DA}" srcOrd="0" destOrd="0" presId="urn:microsoft.com/office/officeart/2005/8/layout/list1"/>
    <dgm:cxn modelId="{B60F0866-80B4-45F3-AB7B-546AC4FC34AB}" type="presOf" srcId="{8D3B7F5A-0F11-447F-84EC-C6F92C393C60}" destId="{BAA77867-5420-48E7-8938-BF7F65D13CE4}" srcOrd="1" destOrd="0" presId="urn:microsoft.com/office/officeart/2005/8/layout/list1"/>
    <dgm:cxn modelId="{13687266-30B4-41A3-9AF2-DA113D2814C8}" type="presOf" srcId="{A11A7566-F3BA-4D1E-ABB0-7953F70F7D6A}" destId="{24C43800-4A01-4497-9A4B-9CC8799A87C5}" srcOrd="0" destOrd="0" presId="urn:microsoft.com/office/officeart/2005/8/layout/list1"/>
    <dgm:cxn modelId="{E233666B-EDC6-444A-9087-4118FBB81C68}" srcId="{02E70B45-6DB0-4A09-88EB-58033CCCA581}" destId="{0E4F82FF-9313-4267-A65E-1E24C2B261C8}" srcOrd="1" destOrd="0" parTransId="{7C54BC36-F785-4215-8227-BE79B4160E07}" sibTransId="{A21DAAA4-4FFC-4962-A36C-5E1F33049D12}"/>
    <dgm:cxn modelId="{619C714C-9935-41C1-8FAB-DAEC6F0BA396}" srcId="{8D3B7F5A-0F11-447F-84EC-C6F92C393C60}" destId="{F8797A7F-2FBD-4FF8-B89D-6A00AE36FF59}" srcOrd="2" destOrd="0" parTransId="{8BAB2B78-9FA7-4FF2-8D40-D96D26DF7EAE}" sibTransId="{CE41CB69-9A01-4BCD-84FF-3C1971C9C7E7}"/>
    <dgm:cxn modelId="{2A397A74-B313-4AAE-863C-0007924A3703}" type="presOf" srcId="{F8797A7F-2FBD-4FF8-B89D-6A00AE36FF59}" destId="{7335976C-A818-45A9-91F2-F5B3E318D839}" srcOrd="0" destOrd="2" presId="urn:microsoft.com/office/officeart/2005/8/layout/list1"/>
    <dgm:cxn modelId="{84122155-1B54-4F0F-8957-3535D14F4CE8}" srcId="{8D3B7F5A-0F11-447F-84EC-C6F92C393C60}" destId="{84393C56-523F-42FD-BFDB-A8AE4EBCB38F}" srcOrd="0" destOrd="0" parTransId="{A6AAEB10-07ED-4A68-B8E0-DEC90B926A9E}" sibTransId="{1C37D81B-2893-4A07-91BF-648214D7835B}"/>
    <dgm:cxn modelId="{80CAF589-D338-4679-BDC1-9E55DF01C1BA}" srcId="{8D3B7F5A-0F11-447F-84EC-C6F92C393C60}" destId="{C318422B-41E2-4319-83F9-5DC04089666B}" srcOrd="1" destOrd="0" parTransId="{C96F2E1E-3F44-4E2E-916E-DD138A75D299}" sibTransId="{8F382709-9F00-4DA3-B794-FD0D564D6D32}"/>
    <dgm:cxn modelId="{4FE8589A-4A17-4952-9E0F-82B747E6A1B4}" srcId="{02E70B45-6DB0-4A09-88EB-58033CCCA581}" destId="{8D3B7F5A-0F11-447F-84EC-C6F92C393C60}" srcOrd="0" destOrd="0" parTransId="{FA2A2CE8-1003-4C0A-BDC7-E373AFF53235}" sibTransId="{966FB8CF-D6DE-4FDF-AAD5-C6DAA2890387}"/>
    <dgm:cxn modelId="{15BEB49C-40CF-49B8-8128-751AAE5042D1}" type="presOf" srcId="{02E70B45-6DB0-4A09-88EB-58033CCCA581}" destId="{BA51EB9B-7D17-4219-BFB4-42C85A58B61D}" srcOrd="0" destOrd="0" presId="urn:microsoft.com/office/officeart/2005/8/layout/list1"/>
    <dgm:cxn modelId="{8A528DA6-0643-4119-8A09-95AA95C9BE98}" type="presOf" srcId="{A11A7566-F3BA-4D1E-ABB0-7953F70F7D6A}" destId="{26771619-8EF6-48CA-807D-85FD42C281A5}" srcOrd="1" destOrd="0" presId="urn:microsoft.com/office/officeart/2005/8/layout/list1"/>
    <dgm:cxn modelId="{EB5B70B7-5D5F-4B0A-A511-4C2A2B741978}" type="presOf" srcId="{8D3B7F5A-0F11-447F-84EC-C6F92C393C60}" destId="{C97C5A6F-8E70-4071-AC89-BA19225A2BBC}" srcOrd="0" destOrd="0" presId="urn:microsoft.com/office/officeart/2005/8/layout/list1"/>
    <dgm:cxn modelId="{1598FDC5-FD5B-4185-8018-AFE88BB6E110}" srcId="{02E70B45-6DB0-4A09-88EB-58033CCCA581}" destId="{A11A7566-F3BA-4D1E-ABB0-7953F70F7D6A}" srcOrd="2" destOrd="0" parTransId="{51730B50-E65B-44B9-8A48-BF8466F2E887}" sibTransId="{93AD9721-98C7-411F-BB9C-4C7AFAA21F84}"/>
    <dgm:cxn modelId="{146B78CA-DAED-48A0-9A9B-8CE2EADADAE8}" type="presOf" srcId="{84393C56-523F-42FD-BFDB-A8AE4EBCB38F}" destId="{7335976C-A818-45A9-91F2-F5B3E318D839}" srcOrd="0" destOrd="0" presId="urn:microsoft.com/office/officeart/2005/8/layout/list1"/>
    <dgm:cxn modelId="{1941C7CD-1B32-4C79-9FF6-13A33ECD632C}" srcId="{02E70B45-6DB0-4A09-88EB-58033CCCA581}" destId="{6D37033A-EFD1-404C-8DCD-4B546F58F88F}" srcOrd="3" destOrd="0" parTransId="{0605CDE1-99E9-4EC9-BC64-CD60C7ABA9E7}" sibTransId="{20AB3E47-AE23-4E30-95C2-9BA635953A2A}"/>
    <dgm:cxn modelId="{71A71CF3-B190-4633-BD52-5E3776E54EA5}" type="presOf" srcId="{0E4F82FF-9313-4267-A65E-1E24C2B261C8}" destId="{616427A0-AE08-49C2-9691-E9BD82006648}" srcOrd="1" destOrd="0" presId="urn:microsoft.com/office/officeart/2005/8/layout/list1"/>
    <dgm:cxn modelId="{7E6397D0-5221-4306-B28E-3F96069C2A27}" type="presParOf" srcId="{BA51EB9B-7D17-4219-BFB4-42C85A58B61D}" destId="{BD23FB24-2EA4-4924-8302-F3A1702DDA3C}" srcOrd="0" destOrd="0" presId="urn:microsoft.com/office/officeart/2005/8/layout/list1"/>
    <dgm:cxn modelId="{4DBE77A3-7ED6-4D6E-8929-7B7D66ABBF8C}" type="presParOf" srcId="{BD23FB24-2EA4-4924-8302-F3A1702DDA3C}" destId="{C97C5A6F-8E70-4071-AC89-BA19225A2BBC}" srcOrd="0" destOrd="0" presId="urn:microsoft.com/office/officeart/2005/8/layout/list1"/>
    <dgm:cxn modelId="{B3C7ED25-4207-4BF6-9A80-EFF36017F984}" type="presParOf" srcId="{BD23FB24-2EA4-4924-8302-F3A1702DDA3C}" destId="{BAA77867-5420-48E7-8938-BF7F65D13CE4}" srcOrd="1" destOrd="0" presId="urn:microsoft.com/office/officeart/2005/8/layout/list1"/>
    <dgm:cxn modelId="{9A2E64EC-1A27-43EC-A4F1-371358E68CBA}" type="presParOf" srcId="{BA51EB9B-7D17-4219-BFB4-42C85A58B61D}" destId="{A75C8687-FFF1-41F9-B281-ACFDD11EFD1B}" srcOrd="1" destOrd="0" presId="urn:microsoft.com/office/officeart/2005/8/layout/list1"/>
    <dgm:cxn modelId="{C8F33AEC-1155-4F23-A106-CECAAB945C77}" type="presParOf" srcId="{BA51EB9B-7D17-4219-BFB4-42C85A58B61D}" destId="{7335976C-A818-45A9-91F2-F5B3E318D839}" srcOrd="2" destOrd="0" presId="urn:microsoft.com/office/officeart/2005/8/layout/list1"/>
    <dgm:cxn modelId="{697772D5-2811-4569-83F6-50D7210553B0}" type="presParOf" srcId="{BA51EB9B-7D17-4219-BFB4-42C85A58B61D}" destId="{3E316F4C-EFC8-449F-8E34-493199236D3A}" srcOrd="3" destOrd="0" presId="urn:microsoft.com/office/officeart/2005/8/layout/list1"/>
    <dgm:cxn modelId="{1B1E42ED-4AC5-4B96-9CC1-11DAA4563AE3}" type="presParOf" srcId="{BA51EB9B-7D17-4219-BFB4-42C85A58B61D}" destId="{2304837E-0B16-44E8-AE04-C9F4798A27B3}" srcOrd="4" destOrd="0" presId="urn:microsoft.com/office/officeart/2005/8/layout/list1"/>
    <dgm:cxn modelId="{43024CE7-72F1-42E3-A0F5-8893AD17C548}" type="presParOf" srcId="{2304837E-0B16-44E8-AE04-C9F4798A27B3}" destId="{B012438E-97FD-472E-8A5B-9B9312FC9F5A}" srcOrd="0" destOrd="0" presId="urn:microsoft.com/office/officeart/2005/8/layout/list1"/>
    <dgm:cxn modelId="{9B2A7726-145F-4B79-8769-D21D7BAE104F}" type="presParOf" srcId="{2304837E-0B16-44E8-AE04-C9F4798A27B3}" destId="{616427A0-AE08-49C2-9691-E9BD82006648}" srcOrd="1" destOrd="0" presId="urn:microsoft.com/office/officeart/2005/8/layout/list1"/>
    <dgm:cxn modelId="{DD947FCF-C416-4270-BBFA-E7B670FCE489}" type="presParOf" srcId="{BA51EB9B-7D17-4219-BFB4-42C85A58B61D}" destId="{5B2609E5-7FAA-441B-8DD0-E1E72792EDC7}" srcOrd="5" destOrd="0" presId="urn:microsoft.com/office/officeart/2005/8/layout/list1"/>
    <dgm:cxn modelId="{77145CF8-08F9-437F-B87A-00DA2B56DE66}" type="presParOf" srcId="{BA51EB9B-7D17-4219-BFB4-42C85A58B61D}" destId="{B9FDAC5F-3CD0-4FC8-A7CB-FC0C2FE1E73E}" srcOrd="6" destOrd="0" presId="urn:microsoft.com/office/officeart/2005/8/layout/list1"/>
    <dgm:cxn modelId="{DCD5E5D1-F86D-4A26-AF3B-4B616604B20E}" type="presParOf" srcId="{BA51EB9B-7D17-4219-BFB4-42C85A58B61D}" destId="{196694A8-70DE-4D36-8958-C7A6DCB53687}" srcOrd="7" destOrd="0" presId="urn:microsoft.com/office/officeart/2005/8/layout/list1"/>
    <dgm:cxn modelId="{1E57DAA5-B119-4F5B-9D2A-9442E98D7310}" type="presParOf" srcId="{BA51EB9B-7D17-4219-BFB4-42C85A58B61D}" destId="{A387CD9E-CC99-49B1-B923-E678BA179F6D}" srcOrd="8" destOrd="0" presId="urn:microsoft.com/office/officeart/2005/8/layout/list1"/>
    <dgm:cxn modelId="{B5502C1C-6BFD-4370-8692-5D0F212B45C4}" type="presParOf" srcId="{A387CD9E-CC99-49B1-B923-E678BA179F6D}" destId="{24C43800-4A01-4497-9A4B-9CC8799A87C5}" srcOrd="0" destOrd="0" presId="urn:microsoft.com/office/officeart/2005/8/layout/list1"/>
    <dgm:cxn modelId="{6AED8881-4309-49A1-BA59-DA96DA02D360}" type="presParOf" srcId="{A387CD9E-CC99-49B1-B923-E678BA179F6D}" destId="{26771619-8EF6-48CA-807D-85FD42C281A5}" srcOrd="1" destOrd="0" presId="urn:microsoft.com/office/officeart/2005/8/layout/list1"/>
    <dgm:cxn modelId="{021A868A-9587-4E45-A042-B4F5D5BBCC9D}" type="presParOf" srcId="{BA51EB9B-7D17-4219-BFB4-42C85A58B61D}" destId="{751A013C-3AE0-4B27-A65D-E495EB397BFF}" srcOrd="9" destOrd="0" presId="urn:microsoft.com/office/officeart/2005/8/layout/list1"/>
    <dgm:cxn modelId="{EAF26AA3-0A26-490D-A0CE-7AFA1DC1657A}" type="presParOf" srcId="{BA51EB9B-7D17-4219-BFB4-42C85A58B61D}" destId="{0F922F78-C5C9-41B4-A2C7-F0042622C9BB}" srcOrd="10" destOrd="0" presId="urn:microsoft.com/office/officeart/2005/8/layout/list1"/>
    <dgm:cxn modelId="{27CC737F-6169-48EC-94AA-6D3690B3D4D1}" type="presParOf" srcId="{BA51EB9B-7D17-4219-BFB4-42C85A58B61D}" destId="{96A25D04-8509-492D-88D3-93850E05948C}" srcOrd="11" destOrd="0" presId="urn:microsoft.com/office/officeart/2005/8/layout/list1"/>
    <dgm:cxn modelId="{60EE1F47-A2E8-4380-BA64-41982DACFC5B}" type="presParOf" srcId="{BA51EB9B-7D17-4219-BFB4-42C85A58B61D}" destId="{DE72ABB4-63E6-4207-92B3-38D0E8856B30}" srcOrd="12" destOrd="0" presId="urn:microsoft.com/office/officeart/2005/8/layout/list1"/>
    <dgm:cxn modelId="{B4E8670C-5EC9-4C08-A005-1F3B83CA2178}" type="presParOf" srcId="{DE72ABB4-63E6-4207-92B3-38D0E8856B30}" destId="{3C2068AC-E65F-44B9-93F8-713C5C46F4DA}" srcOrd="0" destOrd="0" presId="urn:microsoft.com/office/officeart/2005/8/layout/list1"/>
    <dgm:cxn modelId="{708435A1-54DD-4D9F-AA4A-35E7ED325B15}" type="presParOf" srcId="{DE72ABB4-63E6-4207-92B3-38D0E8856B30}" destId="{8B46E5FA-0F50-470F-A1D4-03D8969D0202}" srcOrd="1" destOrd="0" presId="urn:microsoft.com/office/officeart/2005/8/layout/list1"/>
    <dgm:cxn modelId="{285D4776-3553-4660-B764-B3E0099E74C3}" type="presParOf" srcId="{BA51EB9B-7D17-4219-BFB4-42C85A58B61D}" destId="{B8CD228F-2AB6-4331-BBD6-519344F39F81}" srcOrd="13" destOrd="0" presId="urn:microsoft.com/office/officeart/2005/8/layout/list1"/>
    <dgm:cxn modelId="{A3EB5A44-9941-4FC6-A284-7065F0A84976}" type="presParOf" srcId="{BA51EB9B-7D17-4219-BFB4-42C85A58B61D}" destId="{489426E1-45BD-4FDB-8FC7-BDDA8B6DCA66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02E70B45-6DB0-4A09-88EB-58033CCCA581}" type="doc">
      <dgm:prSet loTypeId="urn:microsoft.com/office/officeart/2005/8/layout/list1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0E4F82FF-9313-4267-A65E-1E24C2B261C8}">
      <dgm:prSet phldr="0"/>
      <dgm:spPr/>
      <dgm:t>
        <a:bodyPr/>
        <a:lstStyle/>
        <a:p>
          <a:pPr rtl="0"/>
          <a:r>
            <a:rPr lang="en-US" b="0" dirty="0">
              <a:latin typeface="Abadi Extra Light" panose="020B0204020104020204" pitchFamily="34" charset="0"/>
            </a:rPr>
            <a:t>Les réseaux de </a:t>
          </a:r>
          <a:r>
            <a:rPr lang="en-US" b="0" dirty="0" err="1">
              <a:latin typeface="Abadi Extra Light" panose="020B0204020104020204" pitchFamily="34" charset="0"/>
            </a:rPr>
            <a:t>neurones</a:t>
          </a:r>
          <a:endParaRPr lang="en-US" b="0" dirty="0">
            <a:solidFill>
              <a:schemeClr val="bg1"/>
            </a:solidFill>
            <a:latin typeface="Abadi Extra Light" panose="020B0204020104020204" pitchFamily="34" charset="0"/>
          </a:endParaRPr>
        </a:p>
      </dgm:t>
    </dgm:pt>
    <dgm:pt modelId="{7C54BC36-F785-4215-8227-BE79B4160E07}" type="parTrans" cxnId="{E233666B-EDC6-444A-9087-4118FBB81C68}">
      <dgm:prSet/>
      <dgm:spPr/>
      <dgm:t>
        <a:bodyPr/>
        <a:lstStyle/>
        <a:p>
          <a:endParaRPr lang="fr-FR"/>
        </a:p>
      </dgm:t>
    </dgm:pt>
    <dgm:pt modelId="{A21DAAA4-4FFC-4962-A36C-5E1F33049D12}" type="sibTrans" cxnId="{E233666B-EDC6-444A-9087-4118FBB81C68}">
      <dgm:prSet/>
      <dgm:spPr/>
      <dgm:t>
        <a:bodyPr/>
        <a:lstStyle/>
        <a:p>
          <a:endParaRPr lang="fr-FR"/>
        </a:p>
      </dgm:t>
    </dgm:pt>
    <dgm:pt modelId="{6D37033A-EFD1-404C-8DCD-4B546F58F88F}">
      <dgm:prSet phldr="0"/>
      <dgm:spPr/>
      <dgm:t>
        <a:bodyPr/>
        <a:lstStyle/>
        <a:p>
          <a:pPr rtl="0"/>
          <a:r>
            <a:rPr lang="fr-FR" b="0" dirty="0">
              <a:solidFill>
                <a:schemeClr val="bg1"/>
              </a:solidFill>
              <a:latin typeface="Abadi Extra Light" panose="020B0204020104020204" pitchFamily="34" charset="0"/>
            </a:rPr>
            <a:t>Application en vision par ordinateur</a:t>
          </a:r>
        </a:p>
      </dgm:t>
    </dgm:pt>
    <dgm:pt modelId="{0605CDE1-99E9-4EC9-BC64-CD60C7ABA9E7}" type="parTrans" cxnId="{1941C7CD-1B32-4C79-9FF6-13A33ECD632C}">
      <dgm:prSet/>
      <dgm:spPr/>
      <dgm:t>
        <a:bodyPr/>
        <a:lstStyle/>
        <a:p>
          <a:endParaRPr lang="fr-FR"/>
        </a:p>
      </dgm:t>
    </dgm:pt>
    <dgm:pt modelId="{20AB3E47-AE23-4E30-95C2-9BA635953A2A}" type="sibTrans" cxnId="{1941C7CD-1B32-4C79-9FF6-13A33ECD632C}">
      <dgm:prSet/>
      <dgm:spPr/>
      <dgm:t>
        <a:bodyPr/>
        <a:lstStyle/>
        <a:p>
          <a:endParaRPr lang="fr-FR"/>
        </a:p>
      </dgm:t>
    </dgm:pt>
    <dgm:pt modelId="{A11A7566-F3BA-4D1E-ABB0-7953F70F7D6A}">
      <dgm:prSet phldr="0"/>
      <dgm:spPr/>
      <dgm:t>
        <a:bodyPr/>
        <a:lstStyle/>
        <a:p>
          <a:r>
            <a:rPr lang="en-US" b="0" dirty="0">
              <a:solidFill>
                <a:schemeClr val="bg1"/>
              </a:solidFill>
              <a:latin typeface="Abadi Extra Light" panose="020B0204020104020204" pitchFamily="34" charset="0"/>
            </a:rPr>
            <a:t>Dissection d’un CNN</a:t>
          </a:r>
        </a:p>
      </dgm:t>
    </dgm:pt>
    <dgm:pt modelId="{51730B50-E65B-44B9-8A48-BF8466F2E887}" type="parTrans" cxnId="{1598FDC5-FD5B-4185-8018-AFE88BB6E110}">
      <dgm:prSet/>
      <dgm:spPr/>
      <dgm:t>
        <a:bodyPr/>
        <a:lstStyle/>
        <a:p>
          <a:endParaRPr lang="fr-FR"/>
        </a:p>
      </dgm:t>
    </dgm:pt>
    <dgm:pt modelId="{93AD9721-98C7-411F-BB9C-4C7AFAA21F84}" type="sibTrans" cxnId="{1598FDC5-FD5B-4185-8018-AFE88BB6E110}">
      <dgm:prSet/>
      <dgm:spPr/>
      <dgm:t>
        <a:bodyPr/>
        <a:lstStyle/>
        <a:p>
          <a:endParaRPr lang="fr-FR"/>
        </a:p>
      </dgm:t>
    </dgm:pt>
    <dgm:pt modelId="{8D3B7F5A-0F11-447F-84EC-C6F92C393C60}">
      <dgm:prSet phldr="0"/>
      <dgm:spPr/>
      <dgm:t>
        <a:bodyPr/>
        <a:lstStyle/>
        <a:p>
          <a:pPr rtl="0"/>
          <a:r>
            <a:rPr lang="en-US" b="0" dirty="0" err="1">
              <a:solidFill>
                <a:schemeClr val="bg1"/>
              </a:solidFill>
              <a:latin typeface="Abadi Extra Light" panose="020B0204020104020204" pitchFamily="34" charset="0"/>
            </a:rPr>
            <a:t>L’intelligence</a:t>
          </a:r>
          <a:r>
            <a:rPr lang="en-US" b="0" dirty="0">
              <a:solidFill>
                <a:schemeClr val="bg1"/>
              </a:solidFill>
              <a:latin typeface="Abadi Extra Light" panose="020B0204020104020204" pitchFamily="34" charset="0"/>
            </a:rPr>
            <a:t> </a:t>
          </a:r>
          <a:r>
            <a:rPr lang="en-US" b="0" dirty="0" err="1">
              <a:solidFill>
                <a:schemeClr val="bg1"/>
              </a:solidFill>
              <a:latin typeface="Abadi Extra Light" panose="020B0204020104020204" pitchFamily="34" charset="0"/>
            </a:rPr>
            <a:t>artificielle</a:t>
          </a:r>
          <a:r>
            <a:rPr lang="en-US" b="0" dirty="0">
              <a:solidFill>
                <a:schemeClr val="bg1"/>
              </a:solidFill>
              <a:latin typeface="Abadi Extra Light" panose="020B0204020104020204" pitchFamily="34" charset="0"/>
            </a:rPr>
            <a:t> et </a:t>
          </a:r>
          <a:r>
            <a:rPr lang="en-US" b="0" dirty="0" err="1">
              <a:solidFill>
                <a:schemeClr val="bg1"/>
              </a:solidFill>
              <a:latin typeface="Abadi Extra Light" panose="020B0204020104020204" pitchFamily="34" charset="0"/>
            </a:rPr>
            <a:t>l’apprentissage</a:t>
          </a:r>
          <a:r>
            <a:rPr lang="en-US" b="0" dirty="0">
              <a:solidFill>
                <a:schemeClr val="bg1"/>
              </a:solidFill>
              <a:latin typeface="Abadi Extra Light" panose="020B0204020104020204" pitchFamily="34" charset="0"/>
            </a:rPr>
            <a:t> </a:t>
          </a:r>
          <a:r>
            <a:rPr lang="en-US" b="0" dirty="0" err="1">
              <a:solidFill>
                <a:schemeClr val="bg1"/>
              </a:solidFill>
              <a:latin typeface="Abadi Extra Light" panose="020B0204020104020204" pitchFamily="34" charset="0"/>
            </a:rPr>
            <a:t>automatique</a:t>
          </a:r>
          <a:endParaRPr lang="en-US" b="0" dirty="0">
            <a:solidFill>
              <a:schemeClr val="bg1"/>
            </a:solidFill>
            <a:latin typeface="Abadi Extra Light" panose="020B0204020104020204" pitchFamily="34" charset="0"/>
          </a:endParaRPr>
        </a:p>
      </dgm:t>
    </dgm:pt>
    <dgm:pt modelId="{FA2A2CE8-1003-4C0A-BDC7-E373AFF53235}" type="parTrans" cxnId="{4FE8589A-4A17-4952-9E0F-82B747E6A1B4}">
      <dgm:prSet/>
      <dgm:spPr/>
      <dgm:t>
        <a:bodyPr/>
        <a:lstStyle/>
        <a:p>
          <a:endParaRPr lang="fr-FR"/>
        </a:p>
      </dgm:t>
    </dgm:pt>
    <dgm:pt modelId="{966FB8CF-D6DE-4FDF-AAD5-C6DAA2890387}" type="sibTrans" cxnId="{4FE8589A-4A17-4952-9E0F-82B747E6A1B4}">
      <dgm:prSet/>
      <dgm:spPr/>
      <dgm:t>
        <a:bodyPr/>
        <a:lstStyle/>
        <a:p>
          <a:endParaRPr lang="fr-FR"/>
        </a:p>
      </dgm:t>
    </dgm:pt>
    <dgm:pt modelId="{84393C56-523F-42FD-BFDB-A8AE4EBCB38F}">
      <dgm:prSet phldr="0"/>
      <dgm:spPr/>
      <dgm:t>
        <a:bodyPr/>
        <a:lstStyle/>
        <a:p>
          <a:pPr rtl="0"/>
          <a:r>
            <a:rPr lang="en-US" b="0" dirty="0" err="1">
              <a:solidFill>
                <a:schemeClr val="tx1"/>
              </a:solidFill>
              <a:latin typeface="Abadi Extra Light" panose="020B0204020104020204" pitchFamily="34" charset="0"/>
            </a:rPr>
            <a:t>Imiter</a:t>
          </a:r>
          <a:r>
            <a:rPr lang="en-US" b="0" dirty="0">
              <a:solidFill>
                <a:schemeClr val="tx1"/>
              </a:solidFill>
              <a:latin typeface="Abadi Extra Light" panose="020B0204020104020204" pitchFamily="34" charset="0"/>
            </a:rPr>
            <a:t> </a:t>
          </a:r>
          <a:r>
            <a:rPr lang="en-US" b="0" dirty="0" err="1">
              <a:solidFill>
                <a:schemeClr val="tx1"/>
              </a:solidFill>
              <a:latin typeface="Abadi Extra Light" panose="020B0204020104020204" pitchFamily="34" charset="0"/>
            </a:rPr>
            <a:t>l’intelligence</a:t>
          </a:r>
          <a:r>
            <a:rPr lang="en-US" b="0" dirty="0">
              <a:solidFill>
                <a:schemeClr val="tx1"/>
              </a:solidFill>
              <a:latin typeface="Abadi Extra Light" panose="020B0204020104020204" pitchFamily="34" charset="0"/>
            </a:rPr>
            <a:t> / </a:t>
          </a:r>
          <a:r>
            <a:rPr lang="en-US" b="0" dirty="0" err="1">
              <a:solidFill>
                <a:schemeClr val="tx1"/>
              </a:solidFill>
              <a:latin typeface="Abadi Extra Light" panose="020B0204020104020204" pitchFamily="34" charset="0"/>
            </a:rPr>
            <a:t>Modéliser</a:t>
          </a:r>
          <a:r>
            <a:rPr lang="en-US" b="0" dirty="0">
              <a:solidFill>
                <a:schemeClr val="tx1"/>
              </a:solidFill>
              <a:latin typeface="Abadi Extra Light" panose="020B0204020104020204" pitchFamily="34" charset="0"/>
            </a:rPr>
            <a:t> le </a:t>
          </a:r>
          <a:r>
            <a:rPr lang="en-US" b="0" dirty="0" err="1">
              <a:solidFill>
                <a:schemeClr val="tx1"/>
              </a:solidFill>
              <a:latin typeface="Abadi Extra Light" panose="020B0204020104020204" pitchFamily="34" charset="0"/>
            </a:rPr>
            <a:t>complexe</a:t>
          </a:r>
          <a:endParaRPr lang="en-US" b="0" dirty="0">
            <a:solidFill>
              <a:schemeClr val="tx1"/>
            </a:solidFill>
            <a:latin typeface="Abadi Extra Light" panose="020B0204020104020204" pitchFamily="34" charset="0"/>
          </a:endParaRPr>
        </a:p>
      </dgm:t>
    </dgm:pt>
    <dgm:pt modelId="{A6AAEB10-07ED-4A68-B8E0-DEC90B926A9E}" type="parTrans" cxnId="{84122155-1B54-4F0F-8957-3535D14F4CE8}">
      <dgm:prSet/>
      <dgm:spPr/>
    </dgm:pt>
    <dgm:pt modelId="{1C37D81B-2893-4A07-91BF-648214D7835B}" type="sibTrans" cxnId="{84122155-1B54-4F0F-8957-3535D14F4CE8}">
      <dgm:prSet/>
      <dgm:spPr/>
    </dgm:pt>
    <dgm:pt modelId="{C318422B-41E2-4319-83F9-5DC04089666B}">
      <dgm:prSet phldr="0"/>
      <dgm:spPr/>
      <dgm:t>
        <a:bodyPr/>
        <a:lstStyle/>
        <a:p>
          <a:pPr rtl="0"/>
          <a:r>
            <a:rPr lang="en-US" b="0" dirty="0">
              <a:solidFill>
                <a:srgbClr val="C00000"/>
              </a:solidFill>
              <a:latin typeface="Abadi Extra Light" panose="020B0204020104020204" pitchFamily="34" charset="0"/>
            </a:rPr>
            <a:t>Des succès </a:t>
          </a:r>
          <a:r>
            <a:rPr lang="en-US" b="0" dirty="0" err="1">
              <a:solidFill>
                <a:srgbClr val="C00000"/>
              </a:solidFill>
              <a:latin typeface="Abadi Extra Light" panose="020B0204020104020204" pitchFamily="34" charset="0"/>
            </a:rPr>
            <a:t>importants</a:t>
          </a:r>
          <a:endParaRPr lang="en-US" b="0" dirty="0">
            <a:solidFill>
              <a:srgbClr val="C00000"/>
            </a:solidFill>
            <a:latin typeface="Abadi Extra Light" panose="020B0204020104020204" pitchFamily="34" charset="0"/>
          </a:endParaRPr>
        </a:p>
      </dgm:t>
    </dgm:pt>
    <dgm:pt modelId="{C96F2E1E-3F44-4E2E-916E-DD138A75D299}" type="parTrans" cxnId="{80CAF589-D338-4679-BDC1-9E55DF01C1BA}">
      <dgm:prSet/>
      <dgm:spPr/>
    </dgm:pt>
    <dgm:pt modelId="{8F382709-9F00-4DA3-B794-FD0D564D6D32}" type="sibTrans" cxnId="{80CAF589-D338-4679-BDC1-9E55DF01C1BA}">
      <dgm:prSet/>
      <dgm:spPr/>
    </dgm:pt>
    <dgm:pt modelId="{F8797A7F-2FBD-4FF8-B89D-6A00AE36FF59}">
      <dgm:prSet phldr="0"/>
      <dgm:spPr/>
      <dgm:t>
        <a:bodyPr/>
        <a:lstStyle/>
        <a:p>
          <a:pPr rtl="0"/>
          <a:r>
            <a:rPr lang="en-US" b="0" dirty="0">
              <a:solidFill>
                <a:schemeClr val="tx1"/>
              </a:solidFill>
              <a:latin typeface="Abadi Extra Light" panose="020B0204020104020204" pitchFamily="34" charset="0"/>
            </a:rPr>
            <a:t>Les </a:t>
          </a:r>
          <a:r>
            <a:rPr lang="en-US" b="0" dirty="0" err="1">
              <a:solidFill>
                <a:schemeClr val="tx1"/>
              </a:solidFill>
              <a:latin typeface="Abadi Extra Light" panose="020B0204020104020204" pitchFamily="34" charset="0"/>
            </a:rPr>
            <a:t>grandes</a:t>
          </a:r>
          <a:r>
            <a:rPr lang="en-US" b="0" dirty="0">
              <a:solidFill>
                <a:schemeClr val="tx1"/>
              </a:solidFill>
              <a:latin typeface="Abadi Extra Light" panose="020B0204020104020204" pitchFamily="34" charset="0"/>
            </a:rPr>
            <a:t> </a:t>
          </a:r>
          <a:r>
            <a:rPr lang="en-US" b="0" dirty="0" err="1">
              <a:solidFill>
                <a:schemeClr val="tx1"/>
              </a:solidFill>
              <a:latin typeface="Abadi Extra Light" panose="020B0204020104020204" pitchFamily="34" charset="0"/>
            </a:rPr>
            <a:t>familles</a:t>
          </a:r>
          <a:r>
            <a:rPr lang="en-US" b="0" dirty="0">
              <a:solidFill>
                <a:schemeClr val="tx1"/>
              </a:solidFill>
              <a:latin typeface="Abadi Extra Light" panose="020B0204020104020204" pitchFamily="34" charset="0"/>
            </a:rPr>
            <a:t> </a:t>
          </a:r>
          <a:r>
            <a:rPr lang="en-US" b="0" dirty="0" err="1">
              <a:solidFill>
                <a:schemeClr val="tx1"/>
              </a:solidFill>
              <a:latin typeface="Abadi Extra Light" panose="020B0204020104020204" pitchFamily="34" charset="0"/>
            </a:rPr>
            <a:t>d’applications</a:t>
          </a:r>
          <a:endParaRPr lang="en-US" b="0" dirty="0">
            <a:solidFill>
              <a:schemeClr val="tx1"/>
            </a:solidFill>
            <a:latin typeface="Abadi Extra Light" panose="020B0204020104020204" pitchFamily="34" charset="0"/>
          </a:endParaRPr>
        </a:p>
      </dgm:t>
    </dgm:pt>
    <dgm:pt modelId="{8BAB2B78-9FA7-4FF2-8D40-D96D26DF7EAE}" type="parTrans" cxnId="{619C714C-9935-41C1-8FAB-DAEC6F0BA396}">
      <dgm:prSet/>
      <dgm:spPr/>
    </dgm:pt>
    <dgm:pt modelId="{CE41CB69-9A01-4BCD-84FF-3C1971C9C7E7}" type="sibTrans" cxnId="{619C714C-9935-41C1-8FAB-DAEC6F0BA396}">
      <dgm:prSet/>
      <dgm:spPr/>
    </dgm:pt>
    <dgm:pt modelId="{BA51EB9B-7D17-4219-BFB4-42C85A58B61D}" type="pres">
      <dgm:prSet presAssocID="{02E70B45-6DB0-4A09-88EB-58033CCCA581}" presName="linear" presStyleCnt="0">
        <dgm:presLayoutVars>
          <dgm:dir/>
          <dgm:animLvl val="lvl"/>
          <dgm:resizeHandles val="exact"/>
        </dgm:presLayoutVars>
      </dgm:prSet>
      <dgm:spPr/>
    </dgm:pt>
    <dgm:pt modelId="{BD23FB24-2EA4-4924-8302-F3A1702DDA3C}" type="pres">
      <dgm:prSet presAssocID="{8D3B7F5A-0F11-447F-84EC-C6F92C393C60}" presName="parentLin" presStyleCnt="0"/>
      <dgm:spPr/>
    </dgm:pt>
    <dgm:pt modelId="{C97C5A6F-8E70-4071-AC89-BA19225A2BBC}" type="pres">
      <dgm:prSet presAssocID="{8D3B7F5A-0F11-447F-84EC-C6F92C393C60}" presName="parentLeftMargin" presStyleLbl="node1" presStyleIdx="0" presStyleCnt="4"/>
      <dgm:spPr/>
    </dgm:pt>
    <dgm:pt modelId="{BAA77867-5420-48E7-8938-BF7F65D13CE4}" type="pres">
      <dgm:prSet presAssocID="{8D3B7F5A-0F11-447F-84EC-C6F92C393C60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A75C8687-FFF1-41F9-B281-ACFDD11EFD1B}" type="pres">
      <dgm:prSet presAssocID="{8D3B7F5A-0F11-447F-84EC-C6F92C393C60}" presName="negativeSpace" presStyleCnt="0"/>
      <dgm:spPr/>
    </dgm:pt>
    <dgm:pt modelId="{7335976C-A818-45A9-91F2-F5B3E318D839}" type="pres">
      <dgm:prSet presAssocID="{8D3B7F5A-0F11-447F-84EC-C6F92C393C60}" presName="childText" presStyleLbl="conFgAcc1" presStyleIdx="0" presStyleCnt="4">
        <dgm:presLayoutVars>
          <dgm:bulletEnabled val="1"/>
        </dgm:presLayoutVars>
      </dgm:prSet>
      <dgm:spPr/>
    </dgm:pt>
    <dgm:pt modelId="{3E316F4C-EFC8-449F-8E34-493199236D3A}" type="pres">
      <dgm:prSet presAssocID="{966FB8CF-D6DE-4FDF-AAD5-C6DAA2890387}" presName="spaceBetweenRectangles" presStyleCnt="0"/>
      <dgm:spPr/>
    </dgm:pt>
    <dgm:pt modelId="{2304837E-0B16-44E8-AE04-C9F4798A27B3}" type="pres">
      <dgm:prSet presAssocID="{0E4F82FF-9313-4267-A65E-1E24C2B261C8}" presName="parentLin" presStyleCnt="0"/>
      <dgm:spPr/>
    </dgm:pt>
    <dgm:pt modelId="{B012438E-97FD-472E-8A5B-9B9312FC9F5A}" type="pres">
      <dgm:prSet presAssocID="{0E4F82FF-9313-4267-A65E-1E24C2B261C8}" presName="parentLeftMargin" presStyleLbl="node1" presStyleIdx="0" presStyleCnt="4"/>
      <dgm:spPr/>
    </dgm:pt>
    <dgm:pt modelId="{616427A0-AE08-49C2-9691-E9BD82006648}" type="pres">
      <dgm:prSet presAssocID="{0E4F82FF-9313-4267-A65E-1E24C2B261C8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5B2609E5-7FAA-441B-8DD0-E1E72792EDC7}" type="pres">
      <dgm:prSet presAssocID="{0E4F82FF-9313-4267-A65E-1E24C2B261C8}" presName="negativeSpace" presStyleCnt="0"/>
      <dgm:spPr/>
    </dgm:pt>
    <dgm:pt modelId="{B9FDAC5F-3CD0-4FC8-A7CB-FC0C2FE1E73E}" type="pres">
      <dgm:prSet presAssocID="{0E4F82FF-9313-4267-A65E-1E24C2B261C8}" presName="childText" presStyleLbl="conFgAcc1" presStyleIdx="1" presStyleCnt="4">
        <dgm:presLayoutVars>
          <dgm:bulletEnabled val="1"/>
        </dgm:presLayoutVars>
      </dgm:prSet>
      <dgm:spPr/>
    </dgm:pt>
    <dgm:pt modelId="{196694A8-70DE-4D36-8958-C7A6DCB53687}" type="pres">
      <dgm:prSet presAssocID="{A21DAAA4-4FFC-4962-A36C-5E1F33049D12}" presName="spaceBetweenRectangles" presStyleCnt="0"/>
      <dgm:spPr/>
    </dgm:pt>
    <dgm:pt modelId="{A387CD9E-CC99-49B1-B923-E678BA179F6D}" type="pres">
      <dgm:prSet presAssocID="{A11A7566-F3BA-4D1E-ABB0-7953F70F7D6A}" presName="parentLin" presStyleCnt="0"/>
      <dgm:spPr/>
    </dgm:pt>
    <dgm:pt modelId="{24C43800-4A01-4497-9A4B-9CC8799A87C5}" type="pres">
      <dgm:prSet presAssocID="{A11A7566-F3BA-4D1E-ABB0-7953F70F7D6A}" presName="parentLeftMargin" presStyleLbl="node1" presStyleIdx="1" presStyleCnt="4"/>
      <dgm:spPr/>
    </dgm:pt>
    <dgm:pt modelId="{26771619-8EF6-48CA-807D-85FD42C281A5}" type="pres">
      <dgm:prSet presAssocID="{A11A7566-F3BA-4D1E-ABB0-7953F70F7D6A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751A013C-3AE0-4B27-A65D-E495EB397BFF}" type="pres">
      <dgm:prSet presAssocID="{A11A7566-F3BA-4D1E-ABB0-7953F70F7D6A}" presName="negativeSpace" presStyleCnt="0"/>
      <dgm:spPr/>
    </dgm:pt>
    <dgm:pt modelId="{0F922F78-C5C9-41B4-A2C7-F0042622C9BB}" type="pres">
      <dgm:prSet presAssocID="{A11A7566-F3BA-4D1E-ABB0-7953F70F7D6A}" presName="childText" presStyleLbl="conFgAcc1" presStyleIdx="2" presStyleCnt="4">
        <dgm:presLayoutVars>
          <dgm:bulletEnabled val="1"/>
        </dgm:presLayoutVars>
      </dgm:prSet>
      <dgm:spPr/>
    </dgm:pt>
    <dgm:pt modelId="{96A25D04-8509-492D-88D3-93850E05948C}" type="pres">
      <dgm:prSet presAssocID="{93AD9721-98C7-411F-BB9C-4C7AFAA21F84}" presName="spaceBetweenRectangles" presStyleCnt="0"/>
      <dgm:spPr/>
    </dgm:pt>
    <dgm:pt modelId="{DE72ABB4-63E6-4207-92B3-38D0E8856B30}" type="pres">
      <dgm:prSet presAssocID="{6D37033A-EFD1-404C-8DCD-4B546F58F88F}" presName="parentLin" presStyleCnt="0"/>
      <dgm:spPr/>
    </dgm:pt>
    <dgm:pt modelId="{3C2068AC-E65F-44B9-93F8-713C5C46F4DA}" type="pres">
      <dgm:prSet presAssocID="{6D37033A-EFD1-404C-8DCD-4B546F58F88F}" presName="parentLeftMargin" presStyleLbl="node1" presStyleIdx="2" presStyleCnt="4"/>
      <dgm:spPr/>
    </dgm:pt>
    <dgm:pt modelId="{8B46E5FA-0F50-470F-A1D4-03D8969D0202}" type="pres">
      <dgm:prSet presAssocID="{6D37033A-EFD1-404C-8DCD-4B546F58F88F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B8CD228F-2AB6-4331-BBD6-519344F39F81}" type="pres">
      <dgm:prSet presAssocID="{6D37033A-EFD1-404C-8DCD-4B546F58F88F}" presName="negativeSpace" presStyleCnt="0"/>
      <dgm:spPr/>
    </dgm:pt>
    <dgm:pt modelId="{489426E1-45BD-4FDB-8FC7-BDDA8B6DCA66}" type="pres">
      <dgm:prSet presAssocID="{6D37033A-EFD1-404C-8DCD-4B546F58F88F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55E35D32-0A51-490D-937B-7EA888CD00BA}" type="presOf" srcId="{6D37033A-EFD1-404C-8DCD-4B546F58F88F}" destId="{8B46E5FA-0F50-470F-A1D4-03D8969D0202}" srcOrd="1" destOrd="0" presId="urn:microsoft.com/office/officeart/2005/8/layout/list1"/>
    <dgm:cxn modelId="{CDFADC3D-E63D-414E-A47B-1DC78367EC05}" type="presOf" srcId="{0E4F82FF-9313-4267-A65E-1E24C2B261C8}" destId="{B012438E-97FD-472E-8A5B-9B9312FC9F5A}" srcOrd="0" destOrd="0" presId="urn:microsoft.com/office/officeart/2005/8/layout/list1"/>
    <dgm:cxn modelId="{26617740-D7E6-4074-858B-9A9726C0CBF8}" type="presOf" srcId="{C318422B-41E2-4319-83F9-5DC04089666B}" destId="{7335976C-A818-45A9-91F2-F5B3E318D839}" srcOrd="0" destOrd="1" presId="urn:microsoft.com/office/officeart/2005/8/layout/list1"/>
    <dgm:cxn modelId="{0FC3F05C-1608-4800-8F07-2AEE6BCDFD4F}" type="presOf" srcId="{6D37033A-EFD1-404C-8DCD-4B546F58F88F}" destId="{3C2068AC-E65F-44B9-93F8-713C5C46F4DA}" srcOrd="0" destOrd="0" presId="urn:microsoft.com/office/officeart/2005/8/layout/list1"/>
    <dgm:cxn modelId="{B60F0866-80B4-45F3-AB7B-546AC4FC34AB}" type="presOf" srcId="{8D3B7F5A-0F11-447F-84EC-C6F92C393C60}" destId="{BAA77867-5420-48E7-8938-BF7F65D13CE4}" srcOrd="1" destOrd="0" presId="urn:microsoft.com/office/officeart/2005/8/layout/list1"/>
    <dgm:cxn modelId="{13687266-30B4-41A3-9AF2-DA113D2814C8}" type="presOf" srcId="{A11A7566-F3BA-4D1E-ABB0-7953F70F7D6A}" destId="{24C43800-4A01-4497-9A4B-9CC8799A87C5}" srcOrd="0" destOrd="0" presId="urn:microsoft.com/office/officeart/2005/8/layout/list1"/>
    <dgm:cxn modelId="{E233666B-EDC6-444A-9087-4118FBB81C68}" srcId="{02E70B45-6DB0-4A09-88EB-58033CCCA581}" destId="{0E4F82FF-9313-4267-A65E-1E24C2B261C8}" srcOrd="1" destOrd="0" parTransId="{7C54BC36-F785-4215-8227-BE79B4160E07}" sibTransId="{A21DAAA4-4FFC-4962-A36C-5E1F33049D12}"/>
    <dgm:cxn modelId="{619C714C-9935-41C1-8FAB-DAEC6F0BA396}" srcId="{8D3B7F5A-0F11-447F-84EC-C6F92C393C60}" destId="{F8797A7F-2FBD-4FF8-B89D-6A00AE36FF59}" srcOrd="2" destOrd="0" parTransId="{8BAB2B78-9FA7-4FF2-8D40-D96D26DF7EAE}" sibTransId="{CE41CB69-9A01-4BCD-84FF-3C1971C9C7E7}"/>
    <dgm:cxn modelId="{2A397A74-B313-4AAE-863C-0007924A3703}" type="presOf" srcId="{F8797A7F-2FBD-4FF8-B89D-6A00AE36FF59}" destId="{7335976C-A818-45A9-91F2-F5B3E318D839}" srcOrd="0" destOrd="2" presId="urn:microsoft.com/office/officeart/2005/8/layout/list1"/>
    <dgm:cxn modelId="{84122155-1B54-4F0F-8957-3535D14F4CE8}" srcId="{8D3B7F5A-0F11-447F-84EC-C6F92C393C60}" destId="{84393C56-523F-42FD-BFDB-A8AE4EBCB38F}" srcOrd="0" destOrd="0" parTransId="{A6AAEB10-07ED-4A68-B8E0-DEC90B926A9E}" sibTransId="{1C37D81B-2893-4A07-91BF-648214D7835B}"/>
    <dgm:cxn modelId="{80CAF589-D338-4679-BDC1-9E55DF01C1BA}" srcId="{8D3B7F5A-0F11-447F-84EC-C6F92C393C60}" destId="{C318422B-41E2-4319-83F9-5DC04089666B}" srcOrd="1" destOrd="0" parTransId="{C96F2E1E-3F44-4E2E-916E-DD138A75D299}" sibTransId="{8F382709-9F00-4DA3-B794-FD0D564D6D32}"/>
    <dgm:cxn modelId="{4FE8589A-4A17-4952-9E0F-82B747E6A1B4}" srcId="{02E70B45-6DB0-4A09-88EB-58033CCCA581}" destId="{8D3B7F5A-0F11-447F-84EC-C6F92C393C60}" srcOrd="0" destOrd="0" parTransId="{FA2A2CE8-1003-4C0A-BDC7-E373AFF53235}" sibTransId="{966FB8CF-D6DE-4FDF-AAD5-C6DAA2890387}"/>
    <dgm:cxn modelId="{15BEB49C-40CF-49B8-8128-751AAE5042D1}" type="presOf" srcId="{02E70B45-6DB0-4A09-88EB-58033CCCA581}" destId="{BA51EB9B-7D17-4219-BFB4-42C85A58B61D}" srcOrd="0" destOrd="0" presId="urn:microsoft.com/office/officeart/2005/8/layout/list1"/>
    <dgm:cxn modelId="{8A528DA6-0643-4119-8A09-95AA95C9BE98}" type="presOf" srcId="{A11A7566-F3BA-4D1E-ABB0-7953F70F7D6A}" destId="{26771619-8EF6-48CA-807D-85FD42C281A5}" srcOrd="1" destOrd="0" presId="urn:microsoft.com/office/officeart/2005/8/layout/list1"/>
    <dgm:cxn modelId="{EB5B70B7-5D5F-4B0A-A511-4C2A2B741978}" type="presOf" srcId="{8D3B7F5A-0F11-447F-84EC-C6F92C393C60}" destId="{C97C5A6F-8E70-4071-AC89-BA19225A2BBC}" srcOrd="0" destOrd="0" presId="urn:microsoft.com/office/officeart/2005/8/layout/list1"/>
    <dgm:cxn modelId="{1598FDC5-FD5B-4185-8018-AFE88BB6E110}" srcId="{02E70B45-6DB0-4A09-88EB-58033CCCA581}" destId="{A11A7566-F3BA-4D1E-ABB0-7953F70F7D6A}" srcOrd="2" destOrd="0" parTransId="{51730B50-E65B-44B9-8A48-BF8466F2E887}" sibTransId="{93AD9721-98C7-411F-BB9C-4C7AFAA21F84}"/>
    <dgm:cxn modelId="{146B78CA-DAED-48A0-9A9B-8CE2EADADAE8}" type="presOf" srcId="{84393C56-523F-42FD-BFDB-A8AE4EBCB38F}" destId="{7335976C-A818-45A9-91F2-F5B3E318D839}" srcOrd="0" destOrd="0" presId="urn:microsoft.com/office/officeart/2005/8/layout/list1"/>
    <dgm:cxn modelId="{1941C7CD-1B32-4C79-9FF6-13A33ECD632C}" srcId="{02E70B45-6DB0-4A09-88EB-58033CCCA581}" destId="{6D37033A-EFD1-404C-8DCD-4B546F58F88F}" srcOrd="3" destOrd="0" parTransId="{0605CDE1-99E9-4EC9-BC64-CD60C7ABA9E7}" sibTransId="{20AB3E47-AE23-4E30-95C2-9BA635953A2A}"/>
    <dgm:cxn modelId="{71A71CF3-B190-4633-BD52-5E3776E54EA5}" type="presOf" srcId="{0E4F82FF-9313-4267-A65E-1E24C2B261C8}" destId="{616427A0-AE08-49C2-9691-E9BD82006648}" srcOrd="1" destOrd="0" presId="urn:microsoft.com/office/officeart/2005/8/layout/list1"/>
    <dgm:cxn modelId="{7E6397D0-5221-4306-B28E-3F96069C2A27}" type="presParOf" srcId="{BA51EB9B-7D17-4219-BFB4-42C85A58B61D}" destId="{BD23FB24-2EA4-4924-8302-F3A1702DDA3C}" srcOrd="0" destOrd="0" presId="urn:microsoft.com/office/officeart/2005/8/layout/list1"/>
    <dgm:cxn modelId="{4DBE77A3-7ED6-4D6E-8929-7B7D66ABBF8C}" type="presParOf" srcId="{BD23FB24-2EA4-4924-8302-F3A1702DDA3C}" destId="{C97C5A6F-8E70-4071-AC89-BA19225A2BBC}" srcOrd="0" destOrd="0" presId="urn:microsoft.com/office/officeart/2005/8/layout/list1"/>
    <dgm:cxn modelId="{B3C7ED25-4207-4BF6-9A80-EFF36017F984}" type="presParOf" srcId="{BD23FB24-2EA4-4924-8302-F3A1702DDA3C}" destId="{BAA77867-5420-48E7-8938-BF7F65D13CE4}" srcOrd="1" destOrd="0" presId="urn:microsoft.com/office/officeart/2005/8/layout/list1"/>
    <dgm:cxn modelId="{9A2E64EC-1A27-43EC-A4F1-371358E68CBA}" type="presParOf" srcId="{BA51EB9B-7D17-4219-BFB4-42C85A58B61D}" destId="{A75C8687-FFF1-41F9-B281-ACFDD11EFD1B}" srcOrd="1" destOrd="0" presId="urn:microsoft.com/office/officeart/2005/8/layout/list1"/>
    <dgm:cxn modelId="{C8F33AEC-1155-4F23-A106-CECAAB945C77}" type="presParOf" srcId="{BA51EB9B-7D17-4219-BFB4-42C85A58B61D}" destId="{7335976C-A818-45A9-91F2-F5B3E318D839}" srcOrd="2" destOrd="0" presId="urn:microsoft.com/office/officeart/2005/8/layout/list1"/>
    <dgm:cxn modelId="{697772D5-2811-4569-83F6-50D7210553B0}" type="presParOf" srcId="{BA51EB9B-7D17-4219-BFB4-42C85A58B61D}" destId="{3E316F4C-EFC8-449F-8E34-493199236D3A}" srcOrd="3" destOrd="0" presId="urn:microsoft.com/office/officeart/2005/8/layout/list1"/>
    <dgm:cxn modelId="{1B1E42ED-4AC5-4B96-9CC1-11DAA4563AE3}" type="presParOf" srcId="{BA51EB9B-7D17-4219-BFB4-42C85A58B61D}" destId="{2304837E-0B16-44E8-AE04-C9F4798A27B3}" srcOrd="4" destOrd="0" presId="urn:microsoft.com/office/officeart/2005/8/layout/list1"/>
    <dgm:cxn modelId="{43024CE7-72F1-42E3-A0F5-8893AD17C548}" type="presParOf" srcId="{2304837E-0B16-44E8-AE04-C9F4798A27B3}" destId="{B012438E-97FD-472E-8A5B-9B9312FC9F5A}" srcOrd="0" destOrd="0" presId="urn:microsoft.com/office/officeart/2005/8/layout/list1"/>
    <dgm:cxn modelId="{9B2A7726-145F-4B79-8769-D21D7BAE104F}" type="presParOf" srcId="{2304837E-0B16-44E8-AE04-C9F4798A27B3}" destId="{616427A0-AE08-49C2-9691-E9BD82006648}" srcOrd="1" destOrd="0" presId="urn:microsoft.com/office/officeart/2005/8/layout/list1"/>
    <dgm:cxn modelId="{DD947FCF-C416-4270-BBFA-E7B670FCE489}" type="presParOf" srcId="{BA51EB9B-7D17-4219-BFB4-42C85A58B61D}" destId="{5B2609E5-7FAA-441B-8DD0-E1E72792EDC7}" srcOrd="5" destOrd="0" presId="urn:microsoft.com/office/officeart/2005/8/layout/list1"/>
    <dgm:cxn modelId="{77145CF8-08F9-437F-B87A-00DA2B56DE66}" type="presParOf" srcId="{BA51EB9B-7D17-4219-BFB4-42C85A58B61D}" destId="{B9FDAC5F-3CD0-4FC8-A7CB-FC0C2FE1E73E}" srcOrd="6" destOrd="0" presId="urn:microsoft.com/office/officeart/2005/8/layout/list1"/>
    <dgm:cxn modelId="{DCD5E5D1-F86D-4A26-AF3B-4B616604B20E}" type="presParOf" srcId="{BA51EB9B-7D17-4219-BFB4-42C85A58B61D}" destId="{196694A8-70DE-4D36-8958-C7A6DCB53687}" srcOrd="7" destOrd="0" presId="urn:microsoft.com/office/officeart/2005/8/layout/list1"/>
    <dgm:cxn modelId="{1E57DAA5-B119-4F5B-9D2A-9442E98D7310}" type="presParOf" srcId="{BA51EB9B-7D17-4219-BFB4-42C85A58B61D}" destId="{A387CD9E-CC99-49B1-B923-E678BA179F6D}" srcOrd="8" destOrd="0" presId="urn:microsoft.com/office/officeart/2005/8/layout/list1"/>
    <dgm:cxn modelId="{B5502C1C-6BFD-4370-8692-5D0F212B45C4}" type="presParOf" srcId="{A387CD9E-CC99-49B1-B923-E678BA179F6D}" destId="{24C43800-4A01-4497-9A4B-9CC8799A87C5}" srcOrd="0" destOrd="0" presId="urn:microsoft.com/office/officeart/2005/8/layout/list1"/>
    <dgm:cxn modelId="{6AED8881-4309-49A1-BA59-DA96DA02D360}" type="presParOf" srcId="{A387CD9E-CC99-49B1-B923-E678BA179F6D}" destId="{26771619-8EF6-48CA-807D-85FD42C281A5}" srcOrd="1" destOrd="0" presId="urn:microsoft.com/office/officeart/2005/8/layout/list1"/>
    <dgm:cxn modelId="{021A868A-9587-4E45-A042-B4F5D5BBCC9D}" type="presParOf" srcId="{BA51EB9B-7D17-4219-BFB4-42C85A58B61D}" destId="{751A013C-3AE0-4B27-A65D-E495EB397BFF}" srcOrd="9" destOrd="0" presId="urn:microsoft.com/office/officeart/2005/8/layout/list1"/>
    <dgm:cxn modelId="{EAF26AA3-0A26-490D-A0CE-7AFA1DC1657A}" type="presParOf" srcId="{BA51EB9B-7D17-4219-BFB4-42C85A58B61D}" destId="{0F922F78-C5C9-41B4-A2C7-F0042622C9BB}" srcOrd="10" destOrd="0" presId="urn:microsoft.com/office/officeart/2005/8/layout/list1"/>
    <dgm:cxn modelId="{27CC737F-6169-48EC-94AA-6D3690B3D4D1}" type="presParOf" srcId="{BA51EB9B-7D17-4219-BFB4-42C85A58B61D}" destId="{96A25D04-8509-492D-88D3-93850E05948C}" srcOrd="11" destOrd="0" presId="urn:microsoft.com/office/officeart/2005/8/layout/list1"/>
    <dgm:cxn modelId="{60EE1F47-A2E8-4380-BA64-41982DACFC5B}" type="presParOf" srcId="{BA51EB9B-7D17-4219-BFB4-42C85A58B61D}" destId="{DE72ABB4-63E6-4207-92B3-38D0E8856B30}" srcOrd="12" destOrd="0" presId="urn:microsoft.com/office/officeart/2005/8/layout/list1"/>
    <dgm:cxn modelId="{B4E8670C-5EC9-4C08-A005-1F3B83CA2178}" type="presParOf" srcId="{DE72ABB4-63E6-4207-92B3-38D0E8856B30}" destId="{3C2068AC-E65F-44B9-93F8-713C5C46F4DA}" srcOrd="0" destOrd="0" presId="urn:microsoft.com/office/officeart/2005/8/layout/list1"/>
    <dgm:cxn modelId="{708435A1-54DD-4D9F-AA4A-35E7ED325B15}" type="presParOf" srcId="{DE72ABB4-63E6-4207-92B3-38D0E8856B30}" destId="{8B46E5FA-0F50-470F-A1D4-03D8969D0202}" srcOrd="1" destOrd="0" presId="urn:microsoft.com/office/officeart/2005/8/layout/list1"/>
    <dgm:cxn modelId="{285D4776-3553-4660-B764-B3E0099E74C3}" type="presParOf" srcId="{BA51EB9B-7D17-4219-BFB4-42C85A58B61D}" destId="{B8CD228F-2AB6-4331-BBD6-519344F39F81}" srcOrd="13" destOrd="0" presId="urn:microsoft.com/office/officeart/2005/8/layout/list1"/>
    <dgm:cxn modelId="{A3EB5A44-9941-4FC6-A284-7065F0A84976}" type="presParOf" srcId="{BA51EB9B-7D17-4219-BFB4-42C85A58B61D}" destId="{489426E1-45BD-4FDB-8FC7-BDDA8B6DCA66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5D2D7909-7044-4863-8D2D-D178ACBF5A81}" type="doc">
      <dgm:prSet loTypeId="urn:microsoft.com/office/officeart/2005/8/layout/radial6" loCatId="cycle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fr-FR"/>
        </a:p>
      </dgm:t>
    </dgm:pt>
    <dgm:pt modelId="{1409A83A-A970-4C6A-A343-724497CCA65F}">
      <dgm:prSet phldrT="[Texte]"/>
      <dgm:spPr/>
      <dgm:t>
        <a:bodyPr/>
        <a:lstStyle/>
        <a:p>
          <a:r>
            <a:rPr lang="fr-FR" dirty="0">
              <a:latin typeface="Abadi Extra Light" panose="020B0204020104020204" pitchFamily="34" charset="0"/>
            </a:rPr>
            <a:t>Progrès fulgurants</a:t>
          </a:r>
        </a:p>
      </dgm:t>
    </dgm:pt>
    <dgm:pt modelId="{3B83681A-2E19-495D-970D-62FAED6C1895}" type="parTrans" cxnId="{F04AFC02-44EC-4BCA-8AE2-C4734BDCD4E3}">
      <dgm:prSet/>
      <dgm:spPr/>
      <dgm:t>
        <a:bodyPr/>
        <a:lstStyle/>
        <a:p>
          <a:endParaRPr lang="fr-FR"/>
        </a:p>
      </dgm:t>
    </dgm:pt>
    <dgm:pt modelId="{5CE2842A-E7FA-4F71-94D2-AA7D00D136A7}" type="sibTrans" cxnId="{F04AFC02-44EC-4BCA-8AE2-C4734BDCD4E3}">
      <dgm:prSet/>
      <dgm:spPr/>
      <dgm:t>
        <a:bodyPr/>
        <a:lstStyle/>
        <a:p>
          <a:endParaRPr lang="fr-FR"/>
        </a:p>
      </dgm:t>
    </dgm:pt>
    <dgm:pt modelId="{540A021B-0F72-4A7F-8996-9A81630EB988}">
      <dgm:prSet phldrT="[Texte]" custT="1"/>
      <dgm:spPr/>
      <dgm:t>
        <a:bodyPr/>
        <a:lstStyle/>
        <a:p>
          <a:r>
            <a:rPr lang="fr-FR" sz="1800" dirty="0">
              <a:latin typeface="Abadi Extra Light" panose="020B0204020104020204" pitchFamily="34" charset="0"/>
            </a:rPr>
            <a:t>Big Data</a:t>
          </a:r>
        </a:p>
      </dgm:t>
    </dgm:pt>
    <dgm:pt modelId="{C2351728-47ED-442F-ADBE-DFB75C4AA703}" type="parTrans" cxnId="{F8B1A6E1-8B50-4801-939B-134DA0EF106A}">
      <dgm:prSet/>
      <dgm:spPr/>
      <dgm:t>
        <a:bodyPr/>
        <a:lstStyle/>
        <a:p>
          <a:endParaRPr lang="fr-FR"/>
        </a:p>
      </dgm:t>
    </dgm:pt>
    <dgm:pt modelId="{428E677C-1658-48DA-BF30-8DCA8B7CA512}" type="sibTrans" cxnId="{F8B1A6E1-8B50-4801-939B-134DA0EF106A}">
      <dgm:prSet/>
      <dgm:spPr/>
      <dgm:t>
        <a:bodyPr/>
        <a:lstStyle/>
        <a:p>
          <a:endParaRPr lang="fr-FR"/>
        </a:p>
      </dgm:t>
    </dgm:pt>
    <dgm:pt modelId="{E2D19427-D617-4918-BBDC-CE64097F38A2}">
      <dgm:prSet phldrT="[Texte]" custT="1"/>
      <dgm:spPr/>
      <dgm:t>
        <a:bodyPr/>
        <a:lstStyle/>
        <a:p>
          <a:r>
            <a:rPr lang="fr-FR" sz="1800" dirty="0">
              <a:latin typeface="Abadi Extra Light" panose="020B0204020104020204" pitchFamily="34" charset="0"/>
            </a:rPr>
            <a:t>Puissance de calcul</a:t>
          </a:r>
        </a:p>
      </dgm:t>
    </dgm:pt>
    <dgm:pt modelId="{B6646162-A14C-4818-A00F-5355ED1586D4}" type="parTrans" cxnId="{9DA4D56F-65CC-42F1-9620-0477F5D80D28}">
      <dgm:prSet/>
      <dgm:spPr/>
      <dgm:t>
        <a:bodyPr/>
        <a:lstStyle/>
        <a:p>
          <a:endParaRPr lang="fr-FR"/>
        </a:p>
      </dgm:t>
    </dgm:pt>
    <dgm:pt modelId="{DE9F0BE6-299D-4A31-A75C-5D33A11A7794}" type="sibTrans" cxnId="{9DA4D56F-65CC-42F1-9620-0477F5D80D28}">
      <dgm:prSet/>
      <dgm:spPr/>
      <dgm:t>
        <a:bodyPr/>
        <a:lstStyle/>
        <a:p>
          <a:endParaRPr lang="fr-FR"/>
        </a:p>
      </dgm:t>
    </dgm:pt>
    <dgm:pt modelId="{5643DA9E-1085-426A-8259-D99BAAE170F1}">
      <dgm:prSet phldrT="[Texte]" custT="1"/>
      <dgm:spPr/>
      <dgm:t>
        <a:bodyPr/>
        <a:lstStyle/>
        <a:p>
          <a:r>
            <a:rPr lang="fr-FR" sz="1400" dirty="0">
              <a:latin typeface="Abadi Extra Light" panose="020B0204020104020204" pitchFamily="34" charset="0"/>
            </a:rPr>
            <a:t>Progrès mathématiques</a:t>
          </a:r>
        </a:p>
      </dgm:t>
    </dgm:pt>
    <dgm:pt modelId="{E41A0CDA-D82A-4262-8987-230EB222B70A}" type="parTrans" cxnId="{F1D79E40-9707-4C6B-9562-B5D3F3F90215}">
      <dgm:prSet/>
      <dgm:spPr/>
      <dgm:t>
        <a:bodyPr/>
        <a:lstStyle/>
        <a:p>
          <a:endParaRPr lang="fr-FR"/>
        </a:p>
      </dgm:t>
    </dgm:pt>
    <dgm:pt modelId="{6A724038-9EDC-4143-98E3-BD8B961CDFD5}" type="sibTrans" cxnId="{F1D79E40-9707-4C6B-9562-B5D3F3F90215}">
      <dgm:prSet/>
      <dgm:spPr/>
      <dgm:t>
        <a:bodyPr/>
        <a:lstStyle/>
        <a:p>
          <a:endParaRPr lang="fr-FR"/>
        </a:p>
      </dgm:t>
    </dgm:pt>
    <dgm:pt modelId="{4366F289-EAAF-4AB6-9298-997B6CBE7C5D}" type="pres">
      <dgm:prSet presAssocID="{5D2D7909-7044-4863-8D2D-D178ACBF5A81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88AFC80B-D825-4281-8BD2-955725CEF5E4}" type="pres">
      <dgm:prSet presAssocID="{1409A83A-A970-4C6A-A343-724497CCA65F}" presName="centerShape" presStyleLbl="node0" presStyleIdx="0" presStyleCnt="1"/>
      <dgm:spPr/>
    </dgm:pt>
    <dgm:pt modelId="{BDC94024-B916-4D1E-A807-C28056E73992}" type="pres">
      <dgm:prSet presAssocID="{540A021B-0F72-4A7F-8996-9A81630EB988}" presName="node" presStyleLbl="node1" presStyleIdx="0" presStyleCnt="3" custScaleX="144052" custScaleY="132461">
        <dgm:presLayoutVars>
          <dgm:bulletEnabled val="1"/>
        </dgm:presLayoutVars>
      </dgm:prSet>
      <dgm:spPr/>
    </dgm:pt>
    <dgm:pt modelId="{D72A3709-A438-4AF0-9ECC-49A4C8D14B24}" type="pres">
      <dgm:prSet presAssocID="{540A021B-0F72-4A7F-8996-9A81630EB988}" presName="dummy" presStyleCnt="0"/>
      <dgm:spPr/>
    </dgm:pt>
    <dgm:pt modelId="{53F2C320-FE86-42BB-A2BB-4A23684CF4A1}" type="pres">
      <dgm:prSet presAssocID="{428E677C-1658-48DA-BF30-8DCA8B7CA512}" presName="sibTrans" presStyleLbl="sibTrans2D1" presStyleIdx="0" presStyleCnt="3"/>
      <dgm:spPr/>
    </dgm:pt>
    <dgm:pt modelId="{58833475-74C2-4A4F-8E85-9F44895B9219}" type="pres">
      <dgm:prSet presAssocID="{E2D19427-D617-4918-BBDC-CE64097F38A2}" presName="node" presStyleLbl="node1" presStyleIdx="1" presStyleCnt="3" custScaleX="145926" custScaleY="137824">
        <dgm:presLayoutVars>
          <dgm:bulletEnabled val="1"/>
        </dgm:presLayoutVars>
      </dgm:prSet>
      <dgm:spPr/>
    </dgm:pt>
    <dgm:pt modelId="{3BCE6365-DB09-4BAD-8C4C-4FCB60BAA87F}" type="pres">
      <dgm:prSet presAssocID="{E2D19427-D617-4918-BBDC-CE64097F38A2}" presName="dummy" presStyleCnt="0"/>
      <dgm:spPr/>
    </dgm:pt>
    <dgm:pt modelId="{0B750A32-3A91-4773-BEFD-4DEAA6414B35}" type="pres">
      <dgm:prSet presAssocID="{DE9F0BE6-299D-4A31-A75C-5D33A11A7794}" presName="sibTrans" presStyleLbl="sibTrans2D1" presStyleIdx="1" presStyleCnt="3"/>
      <dgm:spPr/>
    </dgm:pt>
    <dgm:pt modelId="{97FE203F-A0E8-4F86-A16E-2B36E287DA1D}" type="pres">
      <dgm:prSet presAssocID="{5643DA9E-1085-426A-8259-D99BAAE170F1}" presName="node" presStyleLbl="node1" presStyleIdx="2" presStyleCnt="3" custScaleX="151139" custScaleY="140403">
        <dgm:presLayoutVars>
          <dgm:bulletEnabled val="1"/>
        </dgm:presLayoutVars>
      </dgm:prSet>
      <dgm:spPr/>
    </dgm:pt>
    <dgm:pt modelId="{3B00EBB3-2C34-4A7F-9B7A-C0325A59E732}" type="pres">
      <dgm:prSet presAssocID="{5643DA9E-1085-426A-8259-D99BAAE170F1}" presName="dummy" presStyleCnt="0"/>
      <dgm:spPr/>
    </dgm:pt>
    <dgm:pt modelId="{B79D438F-6720-4A13-BE65-74F39D9F390D}" type="pres">
      <dgm:prSet presAssocID="{6A724038-9EDC-4143-98E3-BD8B961CDFD5}" presName="sibTrans" presStyleLbl="sibTrans2D1" presStyleIdx="2" presStyleCnt="3"/>
      <dgm:spPr/>
    </dgm:pt>
  </dgm:ptLst>
  <dgm:cxnLst>
    <dgm:cxn modelId="{F04AFC02-44EC-4BCA-8AE2-C4734BDCD4E3}" srcId="{5D2D7909-7044-4863-8D2D-D178ACBF5A81}" destId="{1409A83A-A970-4C6A-A343-724497CCA65F}" srcOrd="0" destOrd="0" parTransId="{3B83681A-2E19-495D-970D-62FAED6C1895}" sibTransId="{5CE2842A-E7FA-4F71-94D2-AA7D00D136A7}"/>
    <dgm:cxn modelId="{00ED4C0A-183D-4C66-8800-41F264855E6E}" type="presOf" srcId="{6A724038-9EDC-4143-98E3-BD8B961CDFD5}" destId="{B79D438F-6720-4A13-BE65-74F39D9F390D}" srcOrd="0" destOrd="0" presId="urn:microsoft.com/office/officeart/2005/8/layout/radial6"/>
    <dgm:cxn modelId="{56A07A13-4A2A-4D86-A034-43692BA594AC}" type="presOf" srcId="{428E677C-1658-48DA-BF30-8DCA8B7CA512}" destId="{53F2C320-FE86-42BB-A2BB-4A23684CF4A1}" srcOrd="0" destOrd="0" presId="urn:microsoft.com/office/officeart/2005/8/layout/radial6"/>
    <dgm:cxn modelId="{76D06314-B4FF-4498-92A0-5BF1F9A54C4A}" type="presOf" srcId="{DE9F0BE6-299D-4A31-A75C-5D33A11A7794}" destId="{0B750A32-3A91-4773-BEFD-4DEAA6414B35}" srcOrd="0" destOrd="0" presId="urn:microsoft.com/office/officeart/2005/8/layout/radial6"/>
    <dgm:cxn modelId="{F1D79E40-9707-4C6B-9562-B5D3F3F90215}" srcId="{1409A83A-A970-4C6A-A343-724497CCA65F}" destId="{5643DA9E-1085-426A-8259-D99BAAE170F1}" srcOrd="2" destOrd="0" parTransId="{E41A0CDA-D82A-4262-8987-230EB222B70A}" sibTransId="{6A724038-9EDC-4143-98E3-BD8B961CDFD5}"/>
    <dgm:cxn modelId="{6A070260-BDE4-4846-8611-78623D13A70E}" type="presOf" srcId="{5643DA9E-1085-426A-8259-D99BAAE170F1}" destId="{97FE203F-A0E8-4F86-A16E-2B36E287DA1D}" srcOrd="0" destOrd="0" presId="urn:microsoft.com/office/officeart/2005/8/layout/radial6"/>
    <dgm:cxn modelId="{9DA4D56F-65CC-42F1-9620-0477F5D80D28}" srcId="{1409A83A-A970-4C6A-A343-724497CCA65F}" destId="{E2D19427-D617-4918-BBDC-CE64097F38A2}" srcOrd="1" destOrd="0" parTransId="{B6646162-A14C-4818-A00F-5355ED1586D4}" sibTransId="{DE9F0BE6-299D-4A31-A75C-5D33A11A7794}"/>
    <dgm:cxn modelId="{13AA507C-1393-4C60-880D-70AAEB85C41E}" type="presOf" srcId="{5D2D7909-7044-4863-8D2D-D178ACBF5A81}" destId="{4366F289-EAAF-4AB6-9298-997B6CBE7C5D}" srcOrd="0" destOrd="0" presId="urn:microsoft.com/office/officeart/2005/8/layout/radial6"/>
    <dgm:cxn modelId="{02D599C4-79C3-416B-A58D-FAE5F72E1CD3}" type="presOf" srcId="{E2D19427-D617-4918-BBDC-CE64097F38A2}" destId="{58833475-74C2-4A4F-8E85-9F44895B9219}" srcOrd="0" destOrd="0" presId="urn:microsoft.com/office/officeart/2005/8/layout/radial6"/>
    <dgm:cxn modelId="{F8B1A6E1-8B50-4801-939B-134DA0EF106A}" srcId="{1409A83A-A970-4C6A-A343-724497CCA65F}" destId="{540A021B-0F72-4A7F-8996-9A81630EB988}" srcOrd="0" destOrd="0" parTransId="{C2351728-47ED-442F-ADBE-DFB75C4AA703}" sibTransId="{428E677C-1658-48DA-BF30-8DCA8B7CA512}"/>
    <dgm:cxn modelId="{8A8095ED-EDD1-437F-AAF3-6B55185ADCF3}" type="presOf" srcId="{1409A83A-A970-4C6A-A343-724497CCA65F}" destId="{88AFC80B-D825-4281-8BD2-955725CEF5E4}" srcOrd="0" destOrd="0" presId="urn:microsoft.com/office/officeart/2005/8/layout/radial6"/>
    <dgm:cxn modelId="{E6F9BCF8-712B-4E06-B180-711954F3D279}" type="presOf" srcId="{540A021B-0F72-4A7F-8996-9A81630EB988}" destId="{BDC94024-B916-4D1E-A807-C28056E73992}" srcOrd="0" destOrd="0" presId="urn:microsoft.com/office/officeart/2005/8/layout/radial6"/>
    <dgm:cxn modelId="{7E306FEC-E18F-41FD-902C-902EEF7C5D30}" type="presParOf" srcId="{4366F289-EAAF-4AB6-9298-997B6CBE7C5D}" destId="{88AFC80B-D825-4281-8BD2-955725CEF5E4}" srcOrd="0" destOrd="0" presId="urn:microsoft.com/office/officeart/2005/8/layout/radial6"/>
    <dgm:cxn modelId="{5094B351-4800-478A-B12D-8703E9741418}" type="presParOf" srcId="{4366F289-EAAF-4AB6-9298-997B6CBE7C5D}" destId="{BDC94024-B916-4D1E-A807-C28056E73992}" srcOrd="1" destOrd="0" presId="urn:microsoft.com/office/officeart/2005/8/layout/radial6"/>
    <dgm:cxn modelId="{F65862CB-560A-44DC-AEBE-90EE6293F617}" type="presParOf" srcId="{4366F289-EAAF-4AB6-9298-997B6CBE7C5D}" destId="{D72A3709-A438-4AF0-9ECC-49A4C8D14B24}" srcOrd="2" destOrd="0" presId="urn:microsoft.com/office/officeart/2005/8/layout/radial6"/>
    <dgm:cxn modelId="{912A36B6-FBFF-4B39-A773-E7D4AC23584B}" type="presParOf" srcId="{4366F289-EAAF-4AB6-9298-997B6CBE7C5D}" destId="{53F2C320-FE86-42BB-A2BB-4A23684CF4A1}" srcOrd="3" destOrd="0" presId="urn:microsoft.com/office/officeart/2005/8/layout/radial6"/>
    <dgm:cxn modelId="{AE8A4D34-EB5F-4AB6-B5EF-72AB95596B44}" type="presParOf" srcId="{4366F289-EAAF-4AB6-9298-997B6CBE7C5D}" destId="{58833475-74C2-4A4F-8E85-9F44895B9219}" srcOrd="4" destOrd="0" presId="urn:microsoft.com/office/officeart/2005/8/layout/radial6"/>
    <dgm:cxn modelId="{17375771-1EDF-405A-92CE-83501DC29394}" type="presParOf" srcId="{4366F289-EAAF-4AB6-9298-997B6CBE7C5D}" destId="{3BCE6365-DB09-4BAD-8C4C-4FCB60BAA87F}" srcOrd="5" destOrd="0" presId="urn:microsoft.com/office/officeart/2005/8/layout/radial6"/>
    <dgm:cxn modelId="{5DA26DDB-92FD-4217-827C-3E12EB4B579A}" type="presParOf" srcId="{4366F289-EAAF-4AB6-9298-997B6CBE7C5D}" destId="{0B750A32-3A91-4773-BEFD-4DEAA6414B35}" srcOrd="6" destOrd="0" presId="urn:microsoft.com/office/officeart/2005/8/layout/radial6"/>
    <dgm:cxn modelId="{88833E09-28E1-47E0-BE86-A12E5E305B8F}" type="presParOf" srcId="{4366F289-EAAF-4AB6-9298-997B6CBE7C5D}" destId="{97FE203F-A0E8-4F86-A16E-2B36E287DA1D}" srcOrd="7" destOrd="0" presId="urn:microsoft.com/office/officeart/2005/8/layout/radial6"/>
    <dgm:cxn modelId="{EF8E617B-625A-4F16-AC23-A12D91B36F85}" type="presParOf" srcId="{4366F289-EAAF-4AB6-9298-997B6CBE7C5D}" destId="{3B00EBB3-2C34-4A7F-9B7A-C0325A59E732}" srcOrd="8" destOrd="0" presId="urn:microsoft.com/office/officeart/2005/8/layout/radial6"/>
    <dgm:cxn modelId="{4D64B8F4-9348-4DC7-B17C-0D479C79F8B0}" type="presParOf" srcId="{4366F289-EAAF-4AB6-9298-997B6CBE7C5D}" destId="{B79D438F-6720-4A13-BE65-74F39D9F390D}" srcOrd="9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02E70B45-6DB0-4A09-88EB-58033CCCA581}" type="doc">
      <dgm:prSet loTypeId="urn:microsoft.com/office/officeart/2005/8/layout/list1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0E4F82FF-9313-4267-A65E-1E24C2B261C8}">
      <dgm:prSet phldr="0"/>
      <dgm:spPr/>
      <dgm:t>
        <a:bodyPr/>
        <a:lstStyle/>
        <a:p>
          <a:pPr rtl="0"/>
          <a:r>
            <a:rPr lang="en-US" b="0" dirty="0">
              <a:latin typeface="Abadi Extra Light" panose="020B0204020104020204" pitchFamily="34" charset="0"/>
            </a:rPr>
            <a:t>Les réseaux de </a:t>
          </a:r>
          <a:r>
            <a:rPr lang="en-US" b="0" dirty="0" err="1">
              <a:latin typeface="Abadi Extra Light" panose="020B0204020104020204" pitchFamily="34" charset="0"/>
            </a:rPr>
            <a:t>neurones</a:t>
          </a:r>
          <a:endParaRPr lang="en-US" b="0" dirty="0">
            <a:solidFill>
              <a:schemeClr val="bg1"/>
            </a:solidFill>
            <a:latin typeface="Abadi Extra Light" panose="020B0204020104020204" pitchFamily="34" charset="0"/>
          </a:endParaRPr>
        </a:p>
      </dgm:t>
    </dgm:pt>
    <dgm:pt modelId="{7C54BC36-F785-4215-8227-BE79B4160E07}" type="parTrans" cxnId="{E233666B-EDC6-444A-9087-4118FBB81C68}">
      <dgm:prSet/>
      <dgm:spPr/>
      <dgm:t>
        <a:bodyPr/>
        <a:lstStyle/>
        <a:p>
          <a:endParaRPr lang="fr-FR"/>
        </a:p>
      </dgm:t>
    </dgm:pt>
    <dgm:pt modelId="{A21DAAA4-4FFC-4962-A36C-5E1F33049D12}" type="sibTrans" cxnId="{E233666B-EDC6-444A-9087-4118FBB81C68}">
      <dgm:prSet/>
      <dgm:spPr/>
      <dgm:t>
        <a:bodyPr/>
        <a:lstStyle/>
        <a:p>
          <a:endParaRPr lang="fr-FR"/>
        </a:p>
      </dgm:t>
    </dgm:pt>
    <dgm:pt modelId="{6D37033A-EFD1-404C-8DCD-4B546F58F88F}">
      <dgm:prSet phldr="0"/>
      <dgm:spPr/>
      <dgm:t>
        <a:bodyPr/>
        <a:lstStyle/>
        <a:p>
          <a:pPr rtl="0"/>
          <a:r>
            <a:rPr lang="fr-FR" b="0" dirty="0">
              <a:solidFill>
                <a:schemeClr val="bg1"/>
              </a:solidFill>
              <a:latin typeface="Abadi Extra Light" panose="020B0204020104020204" pitchFamily="34" charset="0"/>
            </a:rPr>
            <a:t>Application en vision par ordinateur</a:t>
          </a:r>
        </a:p>
      </dgm:t>
    </dgm:pt>
    <dgm:pt modelId="{0605CDE1-99E9-4EC9-BC64-CD60C7ABA9E7}" type="parTrans" cxnId="{1941C7CD-1B32-4C79-9FF6-13A33ECD632C}">
      <dgm:prSet/>
      <dgm:spPr/>
      <dgm:t>
        <a:bodyPr/>
        <a:lstStyle/>
        <a:p>
          <a:endParaRPr lang="fr-FR"/>
        </a:p>
      </dgm:t>
    </dgm:pt>
    <dgm:pt modelId="{20AB3E47-AE23-4E30-95C2-9BA635953A2A}" type="sibTrans" cxnId="{1941C7CD-1B32-4C79-9FF6-13A33ECD632C}">
      <dgm:prSet/>
      <dgm:spPr/>
      <dgm:t>
        <a:bodyPr/>
        <a:lstStyle/>
        <a:p>
          <a:endParaRPr lang="fr-FR"/>
        </a:p>
      </dgm:t>
    </dgm:pt>
    <dgm:pt modelId="{A11A7566-F3BA-4D1E-ABB0-7953F70F7D6A}">
      <dgm:prSet phldr="0"/>
      <dgm:spPr/>
      <dgm:t>
        <a:bodyPr/>
        <a:lstStyle/>
        <a:p>
          <a:r>
            <a:rPr lang="en-US" b="0" dirty="0">
              <a:solidFill>
                <a:schemeClr val="bg1"/>
              </a:solidFill>
              <a:latin typeface="Abadi Extra Light" panose="020B0204020104020204" pitchFamily="34" charset="0"/>
            </a:rPr>
            <a:t>Dissection d’un CNN</a:t>
          </a:r>
        </a:p>
      </dgm:t>
    </dgm:pt>
    <dgm:pt modelId="{51730B50-E65B-44B9-8A48-BF8466F2E887}" type="parTrans" cxnId="{1598FDC5-FD5B-4185-8018-AFE88BB6E110}">
      <dgm:prSet/>
      <dgm:spPr/>
      <dgm:t>
        <a:bodyPr/>
        <a:lstStyle/>
        <a:p>
          <a:endParaRPr lang="fr-FR"/>
        </a:p>
      </dgm:t>
    </dgm:pt>
    <dgm:pt modelId="{93AD9721-98C7-411F-BB9C-4C7AFAA21F84}" type="sibTrans" cxnId="{1598FDC5-FD5B-4185-8018-AFE88BB6E110}">
      <dgm:prSet/>
      <dgm:spPr/>
      <dgm:t>
        <a:bodyPr/>
        <a:lstStyle/>
        <a:p>
          <a:endParaRPr lang="fr-FR"/>
        </a:p>
      </dgm:t>
    </dgm:pt>
    <dgm:pt modelId="{8D3B7F5A-0F11-447F-84EC-C6F92C393C60}">
      <dgm:prSet phldr="0"/>
      <dgm:spPr/>
      <dgm:t>
        <a:bodyPr/>
        <a:lstStyle/>
        <a:p>
          <a:pPr rtl="0"/>
          <a:r>
            <a:rPr lang="en-US" b="0" dirty="0" err="1">
              <a:solidFill>
                <a:schemeClr val="bg1"/>
              </a:solidFill>
              <a:latin typeface="Abadi Extra Light" panose="020B0204020104020204" pitchFamily="34" charset="0"/>
            </a:rPr>
            <a:t>L’intelligence</a:t>
          </a:r>
          <a:r>
            <a:rPr lang="en-US" b="0" dirty="0">
              <a:solidFill>
                <a:schemeClr val="bg1"/>
              </a:solidFill>
              <a:latin typeface="Abadi Extra Light" panose="020B0204020104020204" pitchFamily="34" charset="0"/>
            </a:rPr>
            <a:t> </a:t>
          </a:r>
          <a:r>
            <a:rPr lang="en-US" b="0" dirty="0" err="1">
              <a:solidFill>
                <a:schemeClr val="bg1"/>
              </a:solidFill>
              <a:latin typeface="Abadi Extra Light" panose="020B0204020104020204" pitchFamily="34" charset="0"/>
            </a:rPr>
            <a:t>artificielle</a:t>
          </a:r>
          <a:r>
            <a:rPr lang="en-US" b="0" dirty="0">
              <a:solidFill>
                <a:schemeClr val="bg1"/>
              </a:solidFill>
              <a:latin typeface="Abadi Extra Light" panose="020B0204020104020204" pitchFamily="34" charset="0"/>
            </a:rPr>
            <a:t> et </a:t>
          </a:r>
          <a:r>
            <a:rPr lang="en-US" b="0" dirty="0" err="1">
              <a:solidFill>
                <a:schemeClr val="bg1"/>
              </a:solidFill>
              <a:latin typeface="Abadi Extra Light" panose="020B0204020104020204" pitchFamily="34" charset="0"/>
            </a:rPr>
            <a:t>l’apprentissage</a:t>
          </a:r>
          <a:r>
            <a:rPr lang="en-US" b="0" dirty="0">
              <a:solidFill>
                <a:schemeClr val="bg1"/>
              </a:solidFill>
              <a:latin typeface="Abadi Extra Light" panose="020B0204020104020204" pitchFamily="34" charset="0"/>
            </a:rPr>
            <a:t> </a:t>
          </a:r>
          <a:r>
            <a:rPr lang="en-US" b="0" dirty="0" err="1">
              <a:solidFill>
                <a:schemeClr val="bg1"/>
              </a:solidFill>
              <a:latin typeface="Abadi Extra Light" panose="020B0204020104020204" pitchFamily="34" charset="0"/>
            </a:rPr>
            <a:t>automatique</a:t>
          </a:r>
          <a:endParaRPr lang="en-US" b="0" dirty="0">
            <a:solidFill>
              <a:schemeClr val="bg1"/>
            </a:solidFill>
            <a:latin typeface="Abadi Extra Light" panose="020B0204020104020204" pitchFamily="34" charset="0"/>
          </a:endParaRPr>
        </a:p>
      </dgm:t>
    </dgm:pt>
    <dgm:pt modelId="{FA2A2CE8-1003-4C0A-BDC7-E373AFF53235}" type="parTrans" cxnId="{4FE8589A-4A17-4952-9E0F-82B747E6A1B4}">
      <dgm:prSet/>
      <dgm:spPr/>
      <dgm:t>
        <a:bodyPr/>
        <a:lstStyle/>
        <a:p>
          <a:endParaRPr lang="fr-FR"/>
        </a:p>
      </dgm:t>
    </dgm:pt>
    <dgm:pt modelId="{966FB8CF-D6DE-4FDF-AAD5-C6DAA2890387}" type="sibTrans" cxnId="{4FE8589A-4A17-4952-9E0F-82B747E6A1B4}">
      <dgm:prSet/>
      <dgm:spPr/>
      <dgm:t>
        <a:bodyPr/>
        <a:lstStyle/>
        <a:p>
          <a:endParaRPr lang="fr-FR"/>
        </a:p>
      </dgm:t>
    </dgm:pt>
    <dgm:pt modelId="{84393C56-523F-42FD-BFDB-A8AE4EBCB38F}">
      <dgm:prSet phldr="0"/>
      <dgm:spPr/>
      <dgm:t>
        <a:bodyPr/>
        <a:lstStyle/>
        <a:p>
          <a:pPr rtl="0"/>
          <a:r>
            <a:rPr lang="en-US" b="0" dirty="0" err="1">
              <a:solidFill>
                <a:schemeClr val="tx1"/>
              </a:solidFill>
              <a:latin typeface="Abadi Extra Light" panose="020B0204020104020204" pitchFamily="34" charset="0"/>
            </a:rPr>
            <a:t>Imiter</a:t>
          </a:r>
          <a:r>
            <a:rPr lang="en-US" b="0" dirty="0">
              <a:solidFill>
                <a:schemeClr val="tx1"/>
              </a:solidFill>
              <a:latin typeface="Abadi Extra Light" panose="020B0204020104020204" pitchFamily="34" charset="0"/>
            </a:rPr>
            <a:t> </a:t>
          </a:r>
          <a:r>
            <a:rPr lang="en-US" b="0" dirty="0" err="1">
              <a:solidFill>
                <a:schemeClr val="tx1"/>
              </a:solidFill>
              <a:latin typeface="Abadi Extra Light" panose="020B0204020104020204" pitchFamily="34" charset="0"/>
            </a:rPr>
            <a:t>l’intelligence</a:t>
          </a:r>
          <a:r>
            <a:rPr lang="en-US" b="0" dirty="0">
              <a:solidFill>
                <a:schemeClr val="tx1"/>
              </a:solidFill>
              <a:latin typeface="Abadi Extra Light" panose="020B0204020104020204" pitchFamily="34" charset="0"/>
            </a:rPr>
            <a:t> / </a:t>
          </a:r>
          <a:r>
            <a:rPr lang="en-US" b="0" dirty="0" err="1">
              <a:solidFill>
                <a:schemeClr val="tx1"/>
              </a:solidFill>
              <a:latin typeface="Abadi Extra Light" panose="020B0204020104020204" pitchFamily="34" charset="0"/>
            </a:rPr>
            <a:t>Modéliser</a:t>
          </a:r>
          <a:r>
            <a:rPr lang="en-US" b="0" dirty="0">
              <a:solidFill>
                <a:schemeClr val="tx1"/>
              </a:solidFill>
              <a:latin typeface="Abadi Extra Light" panose="020B0204020104020204" pitchFamily="34" charset="0"/>
            </a:rPr>
            <a:t> le </a:t>
          </a:r>
          <a:r>
            <a:rPr lang="en-US" b="0" dirty="0" err="1">
              <a:solidFill>
                <a:schemeClr val="tx1"/>
              </a:solidFill>
              <a:latin typeface="Abadi Extra Light" panose="020B0204020104020204" pitchFamily="34" charset="0"/>
            </a:rPr>
            <a:t>complexe</a:t>
          </a:r>
          <a:endParaRPr lang="en-US" b="0" dirty="0">
            <a:solidFill>
              <a:schemeClr val="tx1"/>
            </a:solidFill>
            <a:latin typeface="Abadi Extra Light" panose="020B0204020104020204" pitchFamily="34" charset="0"/>
          </a:endParaRPr>
        </a:p>
      </dgm:t>
    </dgm:pt>
    <dgm:pt modelId="{A6AAEB10-07ED-4A68-B8E0-DEC90B926A9E}" type="parTrans" cxnId="{84122155-1B54-4F0F-8957-3535D14F4CE8}">
      <dgm:prSet/>
      <dgm:spPr/>
    </dgm:pt>
    <dgm:pt modelId="{1C37D81B-2893-4A07-91BF-648214D7835B}" type="sibTrans" cxnId="{84122155-1B54-4F0F-8957-3535D14F4CE8}">
      <dgm:prSet/>
      <dgm:spPr/>
    </dgm:pt>
    <dgm:pt modelId="{C318422B-41E2-4319-83F9-5DC04089666B}">
      <dgm:prSet phldr="0"/>
      <dgm:spPr/>
      <dgm:t>
        <a:bodyPr/>
        <a:lstStyle/>
        <a:p>
          <a:pPr rtl="0"/>
          <a:r>
            <a:rPr lang="en-US" b="0" dirty="0">
              <a:solidFill>
                <a:schemeClr val="tx1"/>
              </a:solidFill>
              <a:latin typeface="Abadi Extra Light" panose="020B0204020104020204" pitchFamily="34" charset="0"/>
            </a:rPr>
            <a:t>Des succès </a:t>
          </a:r>
          <a:r>
            <a:rPr lang="en-US" b="0" dirty="0" err="1">
              <a:solidFill>
                <a:schemeClr val="tx1"/>
              </a:solidFill>
              <a:latin typeface="Abadi Extra Light" panose="020B0204020104020204" pitchFamily="34" charset="0"/>
            </a:rPr>
            <a:t>importants</a:t>
          </a:r>
          <a:endParaRPr lang="en-US" b="0" dirty="0">
            <a:solidFill>
              <a:schemeClr val="tx1"/>
            </a:solidFill>
            <a:latin typeface="Abadi Extra Light" panose="020B0204020104020204" pitchFamily="34" charset="0"/>
          </a:endParaRPr>
        </a:p>
      </dgm:t>
    </dgm:pt>
    <dgm:pt modelId="{C96F2E1E-3F44-4E2E-916E-DD138A75D299}" type="parTrans" cxnId="{80CAF589-D338-4679-BDC1-9E55DF01C1BA}">
      <dgm:prSet/>
      <dgm:spPr/>
    </dgm:pt>
    <dgm:pt modelId="{8F382709-9F00-4DA3-B794-FD0D564D6D32}" type="sibTrans" cxnId="{80CAF589-D338-4679-BDC1-9E55DF01C1BA}">
      <dgm:prSet/>
      <dgm:spPr/>
    </dgm:pt>
    <dgm:pt modelId="{F8797A7F-2FBD-4FF8-B89D-6A00AE36FF59}">
      <dgm:prSet phldr="0"/>
      <dgm:spPr/>
      <dgm:t>
        <a:bodyPr/>
        <a:lstStyle/>
        <a:p>
          <a:pPr rtl="0"/>
          <a:r>
            <a:rPr lang="en-US" b="0" dirty="0">
              <a:solidFill>
                <a:srgbClr val="C00000"/>
              </a:solidFill>
              <a:latin typeface="Abadi Extra Light" panose="020B0204020104020204" pitchFamily="34" charset="0"/>
            </a:rPr>
            <a:t>Les </a:t>
          </a:r>
          <a:r>
            <a:rPr lang="en-US" b="0" dirty="0" err="1">
              <a:solidFill>
                <a:srgbClr val="C00000"/>
              </a:solidFill>
              <a:latin typeface="Abadi Extra Light" panose="020B0204020104020204" pitchFamily="34" charset="0"/>
            </a:rPr>
            <a:t>grandes</a:t>
          </a:r>
          <a:r>
            <a:rPr lang="en-US" b="0" dirty="0">
              <a:solidFill>
                <a:srgbClr val="C00000"/>
              </a:solidFill>
              <a:latin typeface="Abadi Extra Light" panose="020B0204020104020204" pitchFamily="34" charset="0"/>
            </a:rPr>
            <a:t> </a:t>
          </a:r>
          <a:r>
            <a:rPr lang="en-US" b="0" dirty="0" err="1">
              <a:solidFill>
                <a:srgbClr val="C00000"/>
              </a:solidFill>
              <a:latin typeface="Abadi Extra Light" panose="020B0204020104020204" pitchFamily="34" charset="0"/>
            </a:rPr>
            <a:t>familles</a:t>
          </a:r>
          <a:r>
            <a:rPr lang="en-US" b="0" dirty="0">
              <a:solidFill>
                <a:srgbClr val="C00000"/>
              </a:solidFill>
              <a:latin typeface="Abadi Extra Light" panose="020B0204020104020204" pitchFamily="34" charset="0"/>
            </a:rPr>
            <a:t> </a:t>
          </a:r>
          <a:r>
            <a:rPr lang="en-US" b="0" dirty="0" err="1">
              <a:solidFill>
                <a:srgbClr val="C00000"/>
              </a:solidFill>
              <a:latin typeface="Abadi Extra Light" panose="020B0204020104020204" pitchFamily="34" charset="0"/>
            </a:rPr>
            <a:t>d’applications</a:t>
          </a:r>
          <a:endParaRPr lang="en-US" b="0" dirty="0">
            <a:solidFill>
              <a:srgbClr val="C00000"/>
            </a:solidFill>
            <a:latin typeface="Abadi Extra Light" panose="020B0204020104020204" pitchFamily="34" charset="0"/>
          </a:endParaRPr>
        </a:p>
      </dgm:t>
    </dgm:pt>
    <dgm:pt modelId="{8BAB2B78-9FA7-4FF2-8D40-D96D26DF7EAE}" type="parTrans" cxnId="{619C714C-9935-41C1-8FAB-DAEC6F0BA396}">
      <dgm:prSet/>
      <dgm:spPr/>
    </dgm:pt>
    <dgm:pt modelId="{CE41CB69-9A01-4BCD-84FF-3C1971C9C7E7}" type="sibTrans" cxnId="{619C714C-9935-41C1-8FAB-DAEC6F0BA396}">
      <dgm:prSet/>
      <dgm:spPr/>
    </dgm:pt>
    <dgm:pt modelId="{BA51EB9B-7D17-4219-BFB4-42C85A58B61D}" type="pres">
      <dgm:prSet presAssocID="{02E70B45-6DB0-4A09-88EB-58033CCCA581}" presName="linear" presStyleCnt="0">
        <dgm:presLayoutVars>
          <dgm:dir/>
          <dgm:animLvl val="lvl"/>
          <dgm:resizeHandles val="exact"/>
        </dgm:presLayoutVars>
      </dgm:prSet>
      <dgm:spPr/>
    </dgm:pt>
    <dgm:pt modelId="{BD23FB24-2EA4-4924-8302-F3A1702DDA3C}" type="pres">
      <dgm:prSet presAssocID="{8D3B7F5A-0F11-447F-84EC-C6F92C393C60}" presName="parentLin" presStyleCnt="0"/>
      <dgm:spPr/>
    </dgm:pt>
    <dgm:pt modelId="{C97C5A6F-8E70-4071-AC89-BA19225A2BBC}" type="pres">
      <dgm:prSet presAssocID="{8D3B7F5A-0F11-447F-84EC-C6F92C393C60}" presName="parentLeftMargin" presStyleLbl="node1" presStyleIdx="0" presStyleCnt="4"/>
      <dgm:spPr/>
    </dgm:pt>
    <dgm:pt modelId="{BAA77867-5420-48E7-8938-BF7F65D13CE4}" type="pres">
      <dgm:prSet presAssocID="{8D3B7F5A-0F11-447F-84EC-C6F92C393C60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A75C8687-FFF1-41F9-B281-ACFDD11EFD1B}" type="pres">
      <dgm:prSet presAssocID="{8D3B7F5A-0F11-447F-84EC-C6F92C393C60}" presName="negativeSpace" presStyleCnt="0"/>
      <dgm:spPr/>
    </dgm:pt>
    <dgm:pt modelId="{7335976C-A818-45A9-91F2-F5B3E318D839}" type="pres">
      <dgm:prSet presAssocID="{8D3B7F5A-0F11-447F-84EC-C6F92C393C60}" presName="childText" presStyleLbl="conFgAcc1" presStyleIdx="0" presStyleCnt="4">
        <dgm:presLayoutVars>
          <dgm:bulletEnabled val="1"/>
        </dgm:presLayoutVars>
      </dgm:prSet>
      <dgm:spPr/>
    </dgm:pt>
    <dgm:pt modelId="{3E316F4C-EFC8-449F-8E34-493199236D3A}" type="pres">
      <dgm:prSet presAssocID="{966FB8CF-D6DE-4FDF-AAD5-C6DAA2890387}" presName="spaceBetweenRectangles" presStyleCnt="0"/>
      <dgm:spPr/>
    </dgm:pt>
    <dgm:pt modelId="{2304837E-0B16-44E8-AE04-C9F4798A27B3}" type="pres">
      <dgm:prSet presAssocID="{0E4F82FF-9313-4267-A65E-1E24C2B261C8}" presName="parentLin" presStyleCnt="0"/>
      <dgm:spPr/>
    </dgm:pt>
    <dgm:pt modelId="{B012438E-97FD-472E-8A5B-9B9312FC9F5A}" type="pres">
      <dgm:prSet presAssocID="{0E4F82FF-9313-4267-A65E-1E24C2B261C8}" presName="parentLeftMargin" presStyleLbl="node1" presStyleIdx="0" presStyleCnt="4"/>
      <dgm:spPr/>
    </dgm:pt>
    <dgm:pt modelId="{616427A0-AE08-49C2-9691-E9BD82006648}" type="pres">
      <dgm:prSet presAssocID="{0E4F82FF-9313-4267-A65E-1E24C2B261C8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5B2609E5-7FAA-441B-8DD0-E1E72792EDC7}" type="pres">
      <dgm:prSet presAssocID="{0E4F82FF-9313-4267-A65E-1E24C2B261C8}" presName="negativeSpace" presStyleCnt="0"/>
      <dgm:spPr/>
    </dgm:pt>
    <dgm:pt modelId="{B9FDAC5F-3CD0-4FC8-A7CB-FC0C2FE1E73E}" type="pres">
      <dgm:prSet presAssocID="{0E4F82FF-9313-4267-A65E-1E24C2B261C8}" presName="childText" presStyleLbl="conFgAcc1" presStyleIdx="1" presStyleCnt="4">
        <dgm:presLayoutVars>
          <dgm:bulletEnabled val="1"/>
        </dgm:presLayoutVars>
      </dgm:prSet>
      <dgm:spPr/>
    </dgm:pt>
    <dgm:pt modelId="{196694A8-70DE-4D36-8958-C7A6DCB53687}" type="pres">
      <dgm:prSet presAssocID="{A21DAAA4-4FFC-4962-A36C-5E1F33049D12}" presName="spaceBetweenRectangles" presStyleCnt="0"/>
      <dgm:spPr/>
    </dgm:pt>
    <dgm:pt modelId="{A387CD9E-CC99-49B1-B923-E678BA179F6D}" type="pres">
      <dgm:prSet presAssocID="{A11A7566-F3BA-4D1E-ABB0-7953F70F7D6A}" presName="parentLin" presStyleCnt="0"/>
      <dgm:spPr/>
    </dgm:pt>
    <dgm:pt modelId="{24C43800-4A01-4497-9A4B-9CC8799A87C5}" type="pres">
      <dgm:prSet presAssocID="{A11A7566-F3BA-4D1E-ABB0-7953F70F7D6A}" presName="parentLeftMargin" presStyleLbl="node1" presStyleIdx="1" presStyleCnt="4"/>
      <dgm:spPr/>
    </dgm:pt>
    <dgm:pt modelId="{26771619-8EF6-48CA-807D-85FD42C281A5}" type="pres">
      <dgm:prSet presAssocID="{A11A7566-F3BA-4D1E-ABB0-7953F70F7D6A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751A013C-3AE0-4B27-A65D-E495EB397BFF}" type="pres">
      <dgm:prSet presAssocID="{A11A7566-F3BA-4D1E-ABB0-7953F70F7D6A}" presName="negativeSpace" presStyleCnt="0"/>
      <dgm:spPr/>
    </dgm:pt>
    <dgm:pt modelId="{0F922F78-C5C9-41B4-A2C7-F0042622C9BB}" type="pres">
      <dgm:prSet presAssocID="{A11A7566-F3BA-4D1E-ABB0-7953F70F7D6A}" presName="childText" presStyleLbl="conFgAcc1" presStyleIdx="2" presStyleCnt="4">
        <dgm:presLayoutVars>
          <dgm:bulletEnabled val="1"/>
        </dgm:presLayoutVars>
      </dgm:prSet>
      <dgm:spPr/>
    </dgm:pt>
    <dgm:pt modelId="{96A25D04-8509-492D-88D3-93850E05948C}" type="pres">
      <dgm:prSet presAssocID="{93AD9721-98C7-411F-BB9C-4C7AFAA21F84}" presName="spaceBetweenRectangles" presStyleCnt="0"/>
      <dgm:spPr/>
    </dgm:pt>
    <dgm:pt modelId="{DE72ABB4-63E6-4207-92B3-38D0E8856B30}" type="pres">
      <dgm:prSet presAssocID="{6D37033A-EFD1-404C-8DCD-4B546F58F88F}" presName="parentLin" presStyleCnt="0"/>
      <dgm:spPr/>
    </dgm:pt>
    <dgm:pt modelId="{3C2068AC-E65F-44B9-93F8-713C5C46F4DA}" type="pres">
      <dgm:prSet presAssocID="{6D37033A-EFD1-404C-8DCD-4B546F58F88F}" presName="parentLeftMargin" presStyleLbl="node1" presStyleIdx="2" presStyleCnt="4"/>
      <dgm:spPr/>
    </dgm:pt>
    <dgm:pt modelId="{8B46E5FA-0F50-470F-A1D4-03D8969D0202}" type="pres">
      <dgm:prSet presAssocID="{6D37033A-EFD1-404C-8DCD-4B546F58F88F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B8CD228F-2AB6-4331-BBD6-519344F39F81}" type="pres">
      <dgm:prSet presAssocID="{6D37033A-EFD1-404C-8DCD-4B546F58F88F}" presName="negativeSpace" presStyleCnt="0"/>
      <dgm:spPr/>
    </dgm:pt>
    <dgm:pt modelId="{489426E1-45BD-4FDB-8FC7-BDDA8B6DCA66}" type="pres">
      <dgm:prSet presAssocID="{6D37033A-EFD1-404C-8DCD-4B546F58F88F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55E35D32-0A51-490D-937B-7EA888CD00BA}" type="presOf" srcId="{6D37033A-EFD1-404C-8DCD-4B546F58F88F}" destId="{8B46E5FA-0F50-470F-A1D4-03D8969D0202}" srcOrd="1" destOrd="0" presId="urn:microsoft.com/office/officeart/2005/8/layout/list1"/>
    <dgm:cxn modelId="{CDFADC3D-E63D-414E-A47B-1DC78367EC05}" type="presOf" srcId="{0E4F82FF-9313-4267-A65E-1E24C2B261C8}" destId="{B012438E-97FD-472E-8A5B-9B9312FC9F5A}" srcOrd="0" destOrd="0" presId="urn:microsoft.com/office/officeart/2005/8/layout/list1"/>
    <dgm:cxn modelId="{26617740-D7E6-4074-858B-9A9726C0CBF8}" type="presOf" srcId="{C318422B-41E2-4319-83F9-5DC04089666B}" destId="{7335976C-A818-45A9-91F2-F5B3E318D839}" srcOrd="0" destOrd="1" presId="urn:microsoft.com/office/officeart/2005/8/layout/list1"/>
    <dgm:cxn modelId="{0FC3F05C-1608-4800-8F07-2AEE6BCDFD4F}" type="presOf" srcId="{6D37033A-EFD1-404C-8DCD-4B546F58F88F}" destId="{3C2068AC-E65F-44B9-93F8-713C5C46F4DA}" srcOrd="0" destOrd="0" presId="urn:microsoft.com/office/officeart/2005/8/layout/list1"/>
    <dgm:cxn modelId="{B60F0866-80B4-45F3-AB7B-546AC4FC34AB}" type="presOf" srcId="{8D3B7F5A-0F11-447F-84EC-C6F92C393C60}" destId="{BAA77867-5420-48E7-8938-BF7F65D13CE4}" srcOrd="1" destOrd="0" presId="urn:microsoft.com/office/officeart/2005/8/layout/list1"/>
    <dgm:cxn modelId="{13687266-30B4-41A3-9AF2-DA113D2814C8}" type="presOf" srcId="{A11A7566-F3BA-4D1E-ABB0-7953F70F7D6A}" destId="{24C43800-4A01-4497-9A4B-9CC8799A87C5}" srcOrd="0" destOrd="0" presId="urn:microsoft.com/office/officeart/2005/8/layout/list1"/>
    <dgm:cxn modelId="{E233666B-EDC6-444A-9087-4118FBB81C68}" srcId="{02E70B45-6DB0-4A09-88EB-58033CCCA581}" destId="{0E4F82FF-9313-4267-A65E-1E24C2B261C8}" srcOrd="1" destOrd="0" parTransId="{7C54BC36-F785-4215-8227-BE79B4160E07}" sibTransId="{A21DAAA4-4FFC-4962-A36C-5E1F33049D12}"/>
    <dgm:cxn modelId="{619C714C-9935-41C1-8FAB-DAEC6F0BA396}" srcId="{8D3B7F5A-0F11-447F-84EC-C6F92C393C60}" destId="{F8797A7F-2FBD-4FF8-B89D-6A00AE36FF59}" srcOrd="2" destOrd="0" parTransId="{8BAB2B78-9FA7-4FF2-8D40-D96D26DF7EAE}" sibTransId="{CE41CB69-9A01-4BCD-84FF-3C1971C9C7E7}"/>
    <dgm:cxn modelId="{2A397A74-B313-4AAE-863C-0007924A3703}" type="presOf" srcId="{F8797A7F-2FBD-4FF8-B89D-6A00AE36FF59}" destId="{7335976C-A818-45A9-91F2-F5B3E318D839}" srcOrd="0" destOrd="2" presId="urn:microsoft.com/office/officeart/2005/8/layout/list1"/>
    <dgm:cxn modelId="{84122155-1B54-4F0F-8957-3535D14F4CE8}" srcId="{8D3B7F5A-0F11-447F-84EC-C6F92C393C60}" destId="{84393C56-523F-42FD-BFDB-A8AE4EBCB38F}" srcOrd="0" destOrd="0" parTransId="{A6AAEB10-07ED-4A68-B8E0-DEC90B926A9E}" sibTransId="{1C37D81B-2893-4A07-91BF-648214D7835B}"/>
    <dgm:cxn modelId="{80CAF589-D338-4679-BDC1-9E55DF01C1BA}" srcId="{8D3B7F5A-0F11-447F-84EC-C6F92C393C60}" destId="{C318422B-41E2-4319-83F9-5DC04089666B}" srcOrd="1" destOrd="0" parTransId="{C96F2E1E-3F44-4E2E-916E-DD138A75D299}" sibTransId="{8F382709-9F00-4DA3-B794-FD0D564D6D32}"/>
    <dgm:cxn modelId="{4FE8589A-4A17-4952-9E0F-82B747E6A1B4}" srcId="{02E70B45-6DB0-4A09-88EB-58033CCCA581}" destId="{8D3B7F5A-0F11-447F-84EC-C6F92C393C60}" srcOrd="0" destOrd="0" parTransId="{FA2A2CE8-1003-4C0A-BDC7-E373AFF53235}" sibTransId="{966FB8CF-D6DE-4FDF-AAD5-C6DAA2890387}"/>
    <dgm:cxn modelId="{15BEB49C-40CF-49B8-8128-751AAE5042D1}" type="presOf" srcId="{02E70B45-6DB0-4A09-88EB-58033CCCA581}" destId="{BA51EB9B-7D17-4219-BFB4-42C85A58B61D}" srcOrd="0" destOrd="0" presId="urn:microsoft.com/office/officeart/2005/8/layout/list1"/>
    <dgm:cxn modelId="{8A528DA6-0643-4119-8A09-95AA95C9BE98}" type="presOf" srcId="{A11A7566-F3BA-4D1E-ABB0-7953F70F7D6A}" destId="{26771619-8EF6-48CA-807D-85FD42C281A5}" srcOrd="1" destOrd="0" presId="urn:microsoft.com/office/officeart/2005/8/layout/list1"/>
    <dgm:cxn modelId="{EB5B70B7-5D5F-4B0A-A511-4C2A2B741978}" type="presOf" srcId="{8D3B7F5A-0F11-447F-84EC-C6F92C393C60}" destId="{C97C5A6F-8E70-4071-AC89-BA19225A2BBC}" srcOrd="0" destOrd="0" presId="urn:microsoft.com/office/officeart/2005/8/layout/list1"/>
    <dgm:cxn modelId="{1598FDC5-FD5B-4185-8018-AFE88BB6E110}" srcId="{02E70B45-6DB0-4A09-88EB-58033CCCA581}" destId="{A11A7566-F3BA-4D1E-ABB0-7953F70F7D6A}" srcOrd="2" destOrd="0" parTransId="{51730B50-E65B-44B9-8A48-BF8466F2E887}" sibTransId="{93AD9721-98C7-411F-BB9C-4C7AFAA21F84}"/>
    <dgm:cxn modelId="{146B78CA-DAED-48A0-9A9B-8CE2EADADAE8}" type="presOf" srcId="{84393C56-523F-42FD-BFDB-A8AE4EBCB38F}" destId="{7335976C-A818-45A9-91F2-F5B3E318D839}" srcOrd="0" destOrd="0" presId="urn:microsoft.com/office/officeart/2005/8/layout/list1"/>
    <dgm:cxn modelId="{1941C7CD-1B32-4C79-9FF6-13A33ECD632C}" srcId="{02E70B45-6DB0-4A09-88EB-58033CCCA581}" destId="{6D37033A-EFD1-404C-8DCD-4B546F58F88F}" srcOrd="3" destOrd="0" parTransId="{0605CDE1-99E9-4EC9-BC64-CD60C7ABA9E7}" sibTransId="{20AB3E47-AE23-4E30-95C2-9BA635953A2A}"/>
    <dgm:cxn modelId="{71A71CF3-B190-4633-BD52-5E3776E54EA5}" type="presOf" srcId="{0E4F82FF-9313-4267-A65E-1E24C2B261C8}" destId="{616427A0-AE08-49C2-9691-E9BD82006648}" srcOrd="1" destOrd="0" presId="urn:microsoft.com/office/officeart/2005/8/layout/list1"/>
    <dgm:cxn modelId="{7E6397D0-5221-4306-B28E-3F96069C2A27}" type="presParOf" srcId="{BA51EB9B-7D17-4219-BFB4-42C85A58B61D}" destId="{BD23FB24-2EA4-4924-8302-F3A1702DDA3C}" srcOrd="0" destOrd="0" presId="urn:microsoft.com/office/officeart/2005/8/layout/list1"/>
    <dgm:cxn modelId="{4DBE77A3-7ED6-4D6E-8929-7B7D66ABBF8C}" type="presParOf" srcId="{BD23FB24-2EA4-4924-8302-F3A1702DDA3C}" destId="{C97C5A6F-8E70-4071-AC89-BA19225A2BBC}" srcOrd="0" destOrd="0" presId="urn:microsoft.com/office/officeart/2005/8/layout/list1"/>
    <dgm:cxn modelId="{B3C7ED25-4207-4BF6-9A80-EFF36017F984}" type="presParOf" srcId="{BD23FB24-2EA4-4924-8302-F3A1702DDA3C}" destId="{BAA77867-5420-48E7-8938-BF7F65D13CE4}" srcOrd="1" destOrd="0" presId="urn:microsoft.com/office/officeart/2005/8/layout/list1"/>
    <dgm:cxn modelId="{9A2E64EC-1A27-43EC-A4F1-371358E68CBA}" type="presParOf" srcId="{BA51EB9B-7D17-4219-BFB4-42C85A58B61D}" destId="{A75C8687-FFF1-41F9-B281-ACFDD11EFD1B}" srcOrd="1" destOrd="0" presId="urn:microsoft.com/office/officeart/2005/8/layout/list1"/>
    <dgm:cxn modelId="{C8F33AEC-1155-4F23-A106-CECAAB945C77}" type="presParOf" srcId="{BA51EB9B-7D17-4219-BFB4-42C85A58B61D}" destId="{7335976C-A818-45A9-91F2-F5B3E318D839}" srcOrd="2" destOrd="0" presId="urn:microsoft.com/office/officeart/2005/8/layout/list1"/>
    <dgm:cxn modelId="{697772D5-2811-4569-83F6-50D7210553B0}" type="presParOf" srcId="{BA51EB9B-7D17-4219-BFB4-42C85A58B61D}" destId="{3E316F4C-EFC8-449F-8E34-493199236D3A}" srcOrd="3" destOrd="0" presId="urn:microsoft.com/office/officeart/2005/8/layout/list1"/>
    <dgm:cxn modelId="{1B1E42ED-4AC5-4B96-9CC1-11DAA4563AE3}" type="presParOf" srcId="{BA51EB9B-7D17-4219-BFB4-42C85A58B61D}" destId="{2304837E-0B16-44E8-AE04-C9F4798A27B3}" srcOrd="4" destOrd="0" presId="urn:microsoft.com/office/officeart/2005/8/layout/list1"/>
    <dgm:cxn modelId="{43024CE7-72F1-42E3-A0F5-8893AD17C548}" type="presParOf" srcId="{2304837E-0B16-44E8-AE04-C9F4798A27B3}" destId="{B012438E-97FD-472E-8A5B-9B9312FC9F5A}" srcOrd="0" destOrd="0" presId="urn:microsoft.com/office/officeart/2005/8/layout/list1"/>
    <dgm:cxn modelId="{9B2A7726-145F-4B79-8769-D21D7BAE104F}" type="presParOf" srcId="{2304837E-0B16-44E8-AE04-C9F4798A27B3}" destId="{616427A0-AE08-49C2-9691-E9BD82006648}" srcOrd="1" destOrd="0" presId="urn:microsoft.com/office/officeart/2005/8/layout/list1"/>
    <dgm:cxn modelId="{DD947FCF-C416-4270-BBFA-E7B670FCE489}" type="presParOf" srcId="{BA51EB9B-7D17-4219-BFB4-42C85A58B61D}" destId="{5B2609E5-7FAA-441B-8DD0-E1E72792EDC7}" srcOrd="5" destOrd="0" presId="urn:microsoft.com/office/officeart/2005/8/layout/list1"/>
    <dgm:cxn modelId="{77145CF8-08F9-437F-B87A-00DA2B56DE66}" type="presParOf" srcId="{BA51EB9B-7D17-4219-BFB4-42C85A58B61D}" destId="{B9FDAC5F-3CD0-4FC8-A7CB-FC0C2FE1E73E}" srcOrd="6" destOrd="0" presId="urn:microsoft.com/office/officeart/2005/8/layout/list1"/>
    <dgm:cxn modelId="{DCD5E5D1-F86D-4A26-AF3B-4B616604B20E}" type="presParOf" srcId="{BA51EB9B-7D17-4219-BFB4-42C85A58B61D}" destId="{196694A8-70DE-4D36-8958-C7A6DCB53687}" srcOrd="7" destOrd="0" presId="urn:microsoft.com/office/officeart/2005/8/layout/list1"/>
    <dgm:cxn modelId="{1E57DAA5-B119-4F5B-9D2A-9442E98D7310}" type="presParOf" srcId="{BA51EB9B-7D17-4219-BFB4-42C85A58B61D}" destId="{A387CD9E-CC99-49B1-B923-E678BA179F6D}" srcOrd="8" destOrd="0" presId="urn:microsoft.com/office/officeart/2005/8/layout/list1"/>
    <dgm:cxn modelId="{B5502C1C-6BFD-4370-8692-5D0F212B45C4}" type="presParOf" srcId="{A387CD9E-CC99-49B1-B923-E678BA179F6D}" destId="{24C43800-4A01-4497-9A4B-9CC8799A87C5}" srcOrd="0" destOrd="0" presId="urn:microsoft.com/office/officeart/2005/8/layout/list1"/>
    <dgm:cxn modelId="{6AED8881-4309-49A1-BA59-DA96DA02D360}" type="presParOf" srcId="{A387CD9E-CC99-49B1-B923-E678BA179F6D}" destId="{26771619-8EF6-48CA-807D-85FD42C281A5}" srcOrd="1" destOrd="0" presId="urn:microsoft.com/office/officeart/2005/8/layout/list1"/>
    <dgm:cxn modelId="{021A868A-9587-4E45-A042-B4F5D5BBCC9D}" type="presParOf" srcId="{BA51EB9B-7D17-4219-BFB4-42C85A58B61D}" destId="{751A013C-3AE0-4B27-A65D-E495EB397BFF}" srcOrd="9" destOrd="0" presId="urn:microsoft.com/office/officeart/2005/8/layout/list1"/>
    <dgm:cxn modelId="{EAF26AA3-0A26-490D-A0CE-7AFA1DC1657A}" type="presParOf" srcId="{BA51EB9B-7D17-4219-BFB4-42C85A58B61D}" destId="{0F922F78-C5C9-41B4-A2C7-F0042622C9BB}" srcOrd="10" destOrd="0" presId="urn:microsoft.com/office/officeart/2005/8/layout/list1"/>
    <dgm:cxn modelId="{27CC737F-6169-48EC-94AA-6D3690B3D4D1}" type="presParOf" srcId="{BA51EB9B-7D17-4219-BFB4-42C85A58B61D}" destId="{96A25D04-8509-492D-88D3-93850E05948C}" srcOrd="11" destOrd="0" presId="urn:microsoft.com/office/officeart/2005/8/layout/list1"/>
    <dgm:cxn modelId="{60EE1F47-A2E8-4380-BA64-41982DACFC5B}" type="presParOf" srcId="{BA51EB9B-7D17-4219-BFB4-42C85A58B61D}" destId="{DE72ABB4-63E6-4207-92B3-38D0E8856B30}" srcOrd="12" destOrd="0" presId="urn:microsoft.com/office/officeart/2005/8/layout/list1"/>
    <dgm:cxn modelId="{B4E8670C-5EC9-4C08-A005-1F3B83CA2178}" type="presParOf" srcId="{DE72ABB4-63E6-4207-92B3-38D0E8856B30}" destId="{3C2068AC-E65F-44B9-93F8-713C5C46F4DA}" srcOrd="0" destOrd="0" presId="urn:microsoft.com/office/officeart/2005/8/layout/list1"/>
    <dgm:cxn modelId="{708435A1-54DD-4D9F-AA4A-35E7ED325B15}" type="presParOf" srcId="{DE72ABB4-63E6-4207-92B3-38D0E8856B30}" destId="{8B46E5FA-0F50-470F-A1D4-03D8969D0202}" srcOrd="1" destOrd="0" presId="urn:microsoft.com/office/officeart/2005/8/layout/list1"/>
    <dgm:cxn modelId="{285D4776-3553-4660-B764-B3E0099E74C3}" type="presParOf" srcId="{BA51EB9B-7D17-4219-BFB4-42C85A58B61D}" destId="{B8CD228F-2AB6-4331-BBD6-519344F39F81}" srcOrd="13" destOrd="0" presId="urn:microsoft.com/office/officeart/2005/8/layout/list1"/>
    <dgm:cxn modelId="{A3EB5A44-9941-4FC6-A284-7065F0A84976}" type="presParOf" srcId="{BA51EB9B-7D17-4219-BFB4-42C85A58B61D}" destId="{489426E1-45BD-4FDB-8FC7-BDDA8B6DCA66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35976C-A818-45A9-91F2-F5B3E318D839}">
      <dsp:nvSpPr>
        <dsp:cNvPr id="0" name=""/>
        <dsp:cNvSpPr/>
      </dsp:nvSpPr>
      <dsp:spPr>
        <a:xfrm>
          <a:off x="0" y="529159"/>
          <a:ext cx="6666833" cy="756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AA77867-5420-48E7-8938-BF7F65D13CE4}">
      <dsp:nvSpPr>
        <dsp:cNvPr id="0" name=""/>
        <dsp:cNvSpPr/>
      </dsp:nvSpPr>
      <dsp:spPr>
        <a:xfrm>
          <a:off x="333341" y="86359"/>
          <a:ext cx="4666783" cy="88560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kern="1200" dirty="0" err="1">
              <a:solidFill>
                <a:schemeClr val="bg1"/>
              </a:solidFill>
              <a:latin typeface="Abadi Extra Light" panose="020B0204020104020204" pitchFamily="34" charset="0"/>
            </a:rPr>
            <a:t>L’intelligence</a:t>
          </a:r>
          <a:r>
            <a:rPr lang="en-US" sz="2400" b="0" kern="1200" dirty="0">
              <a:solidFill>
                <a:schemeClr val="bg1"/>
              </a:solidFill>
              <a:latin typeface="Abadi Extra Light" panose="020B0204020104020204" pitchFamily="34" charset="0"/>
            </a:rPr>
            <a:t> </a:t>
          </a:r>
          <a:r>
            <a:rPr lang="en-US" sz="2400" b="0" kern="1200" dirty="0" err="1">
              <a:solidFill>
                <a:schemeClr val="bg1"/>
              </a:solidFill>
              <a:latin typeface="Abadi Extra Light" panose="020B0204020104020204" pitchFamily="34" charset="0"/>
            </a:rPr>
            <a:t>artificielle</a:t>
          </a:r>
          <a:r>
            <a:rPr lang="en-US" sz="2400" b="0" kern="1200" dirty="0">
              <a:solidFill>
                <a:schemeClr val="bg1"/>
              </a:solidFill>
              <a:latin typeface="Abadi Extra Light" panose="020B0204020104020204" pitchFamily="34" charset="0"/>
            </a:rPr>
            <a:t> et </a:t>
          </a:r>
          <a:r>
            <a:rPr lang="en-US" sz="2400" b="0" kern="1200" dirty="0" err="1">
              <a:solidFill>
                <a:schemeClr val="bg1"/>
              </a:solidFill>
              <a:latin typeface="Abadi Extra Light" panose="020B0204020104020204" pitchFamily="34" charset="0"/>
            </a:rPr>
            <a:t>l’apprentissage</a:t>
          </a:r>
          <a:r>
            <a:rPr lang="en-US" sz="2400" b="0" kern="1200" dirty="0">
              <a:solidFill>
                <a:schemeClr val="bg1"/>
              </a:solidFill>
              <a:latin typeface="Abadi Extra Light" panose="020B0204020104020204" pitchFamily="34" charset="0"/>
            </a:rPr>
            <a:t> </a:t>
          </a:r>
          <a:r>
            <a:rPr lang="en-US" sz="2400" b="0" kern="1200" dirty="0" err="1">
              <a:solidFill>
                <a:schemeClr val="bg1"/>
              </a:solidFill>
              <a:latin typeface="Abadi Extra Light" panose="020B0204020104020204" pitchFamily="34" charset="0"/>
            </a:rPr>
            <a:t>automatique</a:t>
          </a:r>
          <a:endParaRPr lang="en-US" sz="2400" b="0" kern="1200" dirty="0">
            <a:solidFill>
              <a:schemeClr val="bg1"/>
            </a:solidFill>
            <a:latin typeface="Abadi Extra Light" panose="020B0204020104020204" pitchFamily="34" charset="0"/>
          </a:endParaRPr>
        </a:p>
      </dsp:txBody>
      <dsp:txXfrm>
        <a:off x="376572" y="129590"/>
        <a:ext cx="4580321" cy="799138"/>
      </dsp:txXfrm>
    </dsp:sp>
    <dsp:sp modelId="{B9FDAC5F-3CD0-4FC8-A7CB-FC0C2FE1E73E}">
      <dsp:nvSpPr>
        <dsp:cNvPr id="0" name=""/>
        <dsp:cNvSpPr/>
      </dsp:nvSpPr>
      <dsp:spPr>
        <a:xfrm>
          <a:off x="0" y="1889959"/>
          <a:ext cx="6666833" cy="756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-485121"/>
              <a:satOff val="-27976"/>
              <a:lumOff val="2876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16427A0-AE08-49C2-9691-E9BD82006648}">
      <dsp:nvSpPr>
        <dsp:cNvPr id="0" name=""/>
        <dsp:cNvSpPr/>
      </dsp:nvSpPr>
      <dsp:spPr>
        <a:xfrm>
          <a:off x="333341" y="1447159"/>
          <a:ext cx="4666783" cy="885600"/>
        </a:xfrm>
        <a:prstGeom prst="roundRect">
          <a:avLst/>
        </a:prstGeom>
        <a:gradFill rotWithShape="0">
          <a:gsLst>
            <a:gs pos="0">
              <a:schemeClr val="accent2">
                <a:hueOff val="-485121"/>
                <a:satOff val="-27976"/>
                <a:lumOff val="287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485121"/>
                <a:satOff val="-27976"/>
                <a:lumOff val="287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485121"/>
                <a:satOff val="-27976"/>
                <a:lumOff val="287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kern="1200" dirty="0">
              <a:latin typeface="Abadi Extra Light" panose="020B0204020104020204" pitchFamily="34" charset="0"/>
            </a:rPr>
            <a:t>Les réseaux de </a:t>
          </a:r>
          <a:r>
            <a:rPr lang="en-US" sz="2400" b="0" kern="1200" dirty="0" err="1">
              <a:latin typeface="Abadi Extra Light" panose="020B0204020104020204" pitchFamily="34" charset="0"/>
            </a:rPr>
            <a:t>neurones</a:t>
          </a:r>
          <a:endParaRPr lang="en-US" sz="2400" b="0" kern="1200" dirty="0">
            <a:solidFill>
              <a:schemeClr val="bg1"/>
            </a:solidFill>
            <a:latin typeface="Abadi Extra Light" panose="020B0204020104020204" pitchFamily="34" charset="0"/>
          </a:endParaRPr>
        </a:p>
      </dsp:txBody>
      <dsp:txXfrm>
        <a:off x="376572" y="1490390"/>
        <a:ext cx="4580321" cy="799138"/>
      </dsp:txXfrm>
    </dsp:sp>
    <dsp:sp modelId="{0F922F78-C5C9-41B4-A2C7-F0042622C9BB}">
      <dsp:nvSpPr>
        <dsp:cNvPr id="0" name=""/>
        <dsp:cNvSpPr/>
      </dsp:nvSpPr>
      <dsp:spPr>
        <a:xfrm>
          <a:off x="0" y="3250759"/>
          <a:ext cx="6666833" cy="756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-970242"/>
              <a:satOff val="-55952"/>
              <a:lumOff val="5752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6771619-8EF6-48CA-807D-85FD42C281A5}">
      <dsp:nvSpPr>
        <dsp:cNvPr id="0" name=""/>
        <dsp:cNvSpPr/>
      </dsp:nvSpPr>
      <dsp:spPr>
        <a:xfrm>
          <a:off x="333341" y="2807959"/>
          <a:ext cx="4666783" cy="885600"/>
        </a:xfrm>
        <a:prstGeom prst="roundRect">
          <a:avLst/>
        </a:prstGeom>
        <a:gradFill rotWithShape="0">
          <a:gsLst>
            <a:gs pos="0">
              <a:schemeClr val="accent2">
                <a:hueOff val="-970242"/>
                <a:satOff val="-55952"/>
                <a:lumOff val="575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970242"/>
                <a:satOff val="-55952"/>
                <a:lumOff val="575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970242"/>
                <a:satOff val="-55952"/>
                <a:lumOff val="575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kern="1200" dirty="0">
              <a:solidFill>
                <a:schemeClr val="bg1"/>
              </a:solidFill>
              <a:latin typeface="Abadi Extra Light" panose="020B0204020104020204" pitchFamily="34" charset="0"/>
            </a:rPr>
            <a:t>Dissection d’un CNN</a:t>
          </a:r>
        </a:p>
      </dsp:txBody>
      <dsp:txXfrm>
        <a:off x="376572" y="2851190"/>
        <a:ext cx="4580321" cy="799138"/>
      </dsp:txXfrm>
    </dsp:sp>
    <dsp:sp modelId="{489426E1-45BD-4FDB-8FC7-BDDA8B6DCA66}">
      <dsp:nvSpPr>
        <dsp:cNvPr id="0" name=""/>
        <dsp:cNvSpPr/>
      </dsp:nvSpPr>
      <dsp:spPr>
        <a:xfrm>
          <a:off x="0" y="4611560"/>
          <a:ext cx="6666833" cy="756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B46E5FA-0F50-470F-A1D4-03D8969D0202}">
      <dsp:nvSpPr>
        <dsp:cNvPr id="0" name=""/>
        <dsp:cNvSpPr/>
      </dsp:nvSpPr>
      <dsp:spPr>
        <a:xfrm>
          <a:off x="333341" y="4168760"/>
          <a:ext cx="4666783" cy="885600"/>
        </a:xfrm>
        <a:prstGeom prst="roundRect">
          <a:avLst/>
        </a:prstGeom>
        <a:gradFill rotWithShape="0">
          <a:gsLst>
            <a:gs pos="0">
              <a:schemeClr val="accent2">
                <a:hueOff val="-1455363"/>
                <a:satOff val="-83928"/>
                <a:lumOff val="862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1455363"/>
                <a:satOff val="-83928"/>
                <a:lumOff val="862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1455363"/>
                <a:satOff val="-83928"/>
                <a:lumOff val="862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b="0" kern="1200" dirty="0">
              <a:solidFill>
                <a:schemeClr val="bg1"/>
              </a:solidFill>
              <a:latin typeface="Abadi Extra Light" panose="020B0204020104020204" pitchFamily="34" charset="0"/>
            </a:rPr>
            <a:t>Application en vision par ordinateur</a:t>
          </a:r>
        </a:p>
      </dsp:txBody>
      <dsp:txXfrm>
        <a:off x="376572" y="4211991"/>
        <a:ext cx="4580321" cy="799138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35976C-A818-45A9-91F2-F5B3E318D839}">
      <dsp:nvSpPr>
        <dsp:cNvPr id="0" name=""/>
        <dsp:cNvSpPr/>
      </dsp:nvSpPr>
      <dsp:spPr>
        <a:xfrm>
          <a:off x="0" y="401720"/>
          <a:ext cx="6666833" cy="604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AA77867-5420-48E7-8938-BF7F65D13CE4}">
      <dsp:nvSpPr>
        <dsp:cNvPr id="0" name=""/>
        <dsp:cNvSpPr/>
      </dsp:nvSpPr>
      <dsp:spPr>
        <a:xfrm>
          <a:off x="333341" y="47480"/>
          <a:ext cx="4666783" cy="70848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kern="1200" dirty="0" err="1">
              <a:solidFill>
                <a:schemeClr val="bg1"/>
              </a:solidFill>
              <a:latin typeface="Abadi Extra Light" panose="020B0204020104020204" pitchFamily="34" charset="0"/>
            </a:rPr>
            <a:t>L’intelligence</a:t>
          </a:r>
          <a:r>
            <a:rPr lang="en-US" sz="2400" b="0" kern="1200" dirty="0">
              <a:solidFill>
                <a:schemeClr val="bg1"/>
              </a:solidFill>
              <a:latin typeface="Abadi Extra Light" panose="020B0204020104020204" pitchFamily="34" charset="0"/>
            </a:rPr>
            <a:t> </a:t>
          </a:r>
          <a:r>
            <a:rPr lang="en-US" sz="2400" b="0" kern="1200" dirty="0" err="1">
              <a:solidFill>
                <a:schemeClr val="bg1"/>
              </a:solidFill>
              <a:latin typeface="Abadi Extra Light" panose="020B0204020104020204" pitchFamily="34" charset="0"/>
            </a:rPr>
            <a:t>artificielle</a:t>
          </a:r>
          <a:r>
            <a:rPr lang="en-US" sz="2400" b="0" kern="1200" dirty="0">
              <a:solidFill>
                <a:schemeClr val="bg1"/>
              </a:solidFill>
              <a:latin typeface="Abadi Extra Light" panose="020B0204020104020204" pitchFamily="34" charset="0"/>
            </a:rPr>
            <a:t> et </a:t>
          </a:r>
          <a:r>
            <a:rPr lang="en-US" sz="2400" b="0" kern="1200" dirty="0" err="1">
              <a:solidFill>
                <a:schemeClr val="bg1"/>
              </a:solidFill>
              <a:latin typeface="Abadi Extra Light" panose="020B0204020104020204" pitchFamily="34" charset="0"/>
            </a:rPr>
            <a:t>l’apprentissage</a:t>
          </a:r>
          <a:r>
            <a:rPr lang="en-US" sz="2400" b="0" kern="1200" dirty="0">
              <a:solidFill>
                <a:schemeClr val="bg1"/>
              </a:solidFill>
              <a:latin typeface="Abadi Extra Light" panose="020B0204020104020204" pitchFamily="34" charset="0"/>
            </a:rPr>
            <a:t> </a:t>
          </a:r>
          <a:r>
            <a:rPr lang="en-US" sz="2400" b="0" kern="1200" dirty="0" err="1">
              <a:solidFill>
                <a:schemeClr val="bg1"/>
              </a:solidFill>
              <a:latin typeface="Abadi Extra Light" panose="020B0204020104020204" pitchFamily="34" charset="0"/>
            </a:rPr>
            <a:t>automatique</a:t>
          </a:r>
          <a:endParaRPr lang="en-US" sz="2400" b="0" kern="1200" dirty="0">
            <a:solidFill>
              <a:schemeClr val="bg1"/>
            </a:solidFill>
            <a:latin typeface="Abadi Extra Light" panose="020B0204020104020204" pitchFamily="34" charset="0"/>
          </a:endParaRPr>
        </a:p>
      </dsp:txBody>
      <dsp:txXfrm>
        <a:off x="367926" y="82065"/>
        <a:ext cx="4597613" cy="639310"/>
      </dsp:txXfrm>
    </dsp:sp>
    <dsp:sp modelId="{B9FDAC5F-3CD0-4FC8-A7CB-FC0C2FE1E73E}">
      <dsp:nvSpPr>
        <dsp:cNvPr id="0" name=""/>
        <dsp:cNvSpPr/>
      </dsp:nvSpPr>
      <dsp:spPr>
        <a:xfrm>
          <a:off x="0" y="1490360"/>
          <a:ext cx="6666833" cy="173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-485121"/>
              <a:satOff val="-27976"/>
              <a:lumOff val="2876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7420" tIns="499872" rIns="517420" bIns="170688" numCol="1" spcCol="1270" anchor="t" anchorCtr="0">
          <a:noAutofit/>
        </a:bodyPr>
        <a:lstStyle/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b="0" kern="1200" dirty="0">
              <a:solidFill>
                <a:srgbClr val="C00000"/>
              </a:solidFill>
              <a:latin typeface="Abadi Extra Light" panose="020B0204020104020204" pitchFamily="34" charset="0"/>
            </a:rPr>
            <a:t>Les réseaux de </a:t>
          </a:r>
          <a:r>
            <a:rPr lang="en-US" sz="2400" b="0" kern="1200" dirty="0" err="1">
              <a:solidFill>
                <a:srgbClr val="C00000"/>
              </a:solidFill>
              <a:latin typeface="Abadi Extra Light" panose="020B0204020104020204" pitchFamily="34" charset="0"/>
            </a:rPr>
            <a:t>neurones</a:t>
          </a:r>
          <a:r>
            <a:rPr lang="en-US" sz="2400" b="0" kern="1200" dirty="0">
              <a:solidFill>
                <a:srgbClr val="C00000"/>
              </a:solidFill>
              <a:latin typeface="Abadi Extra Light" panose="020B0204020104020204" pitchFamily="34" charset="0"/>
            </a:rPr>
            <a:t> simples</a:t>
          </a:r>
        </a:p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b="0" kern="1200" dirty="0">
              <a:solidFill>
                <a:schemeClr val="tx1"/>
              </a:solidFill>
              <a:latin typeface="Abadi Extra Light" panose="020B0204020104020204" pitchFamily="34" charset="0"/>
            </a:rPr>
            <a:t>Les limitations </a:t>
          </a:r>
          <a:r>
            <a:rPr lang="en-US" sz="2400" b="0" kern="1200" dirty="0" err="1">
              <a:solidFill>
                <a:schemeClr val="tx1"/>
              </a:solidFill>
              <a:latin typeface="Abadi Extra Light" panose="020B0204020104020204" pitchFamily="34" charset="0"/>
            </a:rPr>
            <a:t>en</a:t>
          </a:r>
          <a:r>
            <a:rPr lang="en-US" sz="2400" b="0" kern="1200" dirty="0">
              <a:solidFill>
                <a:schemeClr val="tx1"/>
              </a:solidFill>
              <a:latin typeface="Abadi Extra Light" panose="020B0204020104020204" pitchFamily="34" charset="0"/>
            </a:rPr>
            <a:t> </a:t>
          </a:r>
          <a:r>
            <a:rPr lang="en-US" sz="2400" b="0" kern="1200" dirty="0" err="1">
              <a:solidFill>
                <a:schemeClr val="tx1"/>
              </a:solidFill>
              <a:latin typeface="Abadi Extra Light" panose="020B0204020104020204" pitchFamily="34" charset="0"/>
            </a:rPr>
            <a:t>traitement</a:t>
          </a:r>
          <a:r>
            <a:rPr lang="en-US" sz="2400" b="0" kern="1200" dirty="0">
              <a:solidFill>
                <a:schemeClr val="tx1"/>
              </a:solidFill>
              <a:latin typeface="Abadi Extra Light" panose="020B0204020104020204" pitchFamily="34" charset="0"/>
            </a:rPr>
            <a:t> </a:t>
          </a:r>
          <a:r>
            <a:rPr lang="en-US" sz="2400" b="0" kern="1200" dirty="0" err="1">
              <a:solidFill>
                <a:schemeClr val="tx1"/>
              </a:solidFill>
              <a:latin typeface="Abadi Extra Light" panose="020B0204020104020204" pitchFamily="34" charset="0"/>
            </a:rPr>
            <a:t>d’image</a:t>
          </a:r>
          <a:endParaRPr lang="en-US" sz="2400" b="0" kern="1200" dirty="0">
            <a:solidFill>
              <a:schemeClr val="tx1"/>
            </a:solidFill>
            <a:latin typeface="Abadi Extra Light" panose="020B0204020104020204" pitchFamily="34" charset="0"/>
          </a:endParaRPr>
        </a:p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b="0" kern="1200" dirty="0">
              <a:solidFill>
                <a:schemeClr val="tx1"/>
              </a:solidFill>
              <a:latin typeface="Abadi Extra Light" panose="020B0204020104020204" pitchFamily="34" charset="0"/>
            </a:rPr>
            <a:t>Les réseaux de neurons </a:t>
          </a:r>
          <a:r>
            <a:rPr lang="en-US" sz="2400" b="0" kern="1200" dirty="0" err="1">
              <a:solidFill>
                <a:schemeClr val="tx1"/>
              </a:solidFill>
              <a:latin typeface="Abadi Extra Light" panose="020B0204020104020204" pitchFamily="34" charset="0"/>
            </a:rPr>
            <a:t>convolutifs</a:t>
          </a:r>
          <a:r>
            <a:rPr lang="en-US" sz="2400" b="0" kern="1200" dirty="0">
              <a:solidFill>
                <a:schemeClr val="tx1"/>
              </a:solidFill>
              <a:latin typeface="Abadi Extra Light" panose="020B0204020104020204" pitchFamily="34" charset="0"/>
            </a:rPr>
            <a:t> (CNN)</a:t>
          </a:r>
        </a:p>
      </dsp:txBody>
      <dsp:txXfrm>
        <a:off x="0" y="1490360"/>
        <a:ext cx="6666833" cy="1738800"/>
      </dsp:txXfrm>
    </dsp:sp>
    <dsp:sp modelId="{616427A0-AE08-49C2-9691-E9BD82006648}">
      <dsp:nvSpPr>
        <dsp:cNvPr id="0" name=""/>
        <dsp:cNvSpPr/>
      </dsp:nvSpPr>
      <dsp:spPr>
        <a:xfrm>
          <a:off x="333341" y="1136120"/>
          <a:ext cx="4666783" cy="708480"/>
        </a:xfrm>
        <a:prstGeom prst="roundRect">
          <a:avLst/>
        </a:prstGeom>
        <a:gradFill rotWithShape="0">
          <a:gsLst>
            <a:gs pos="0">
              <a:schemeClr val="accent2">
                <a:hueOff val="-485121"/>
                <a:satOff val="-27976"/>
                <a:lumOff val="287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485121"/>
                <a:satOff val="-27976"/>
                <a:lumOff val="287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485121"/>
                <a:satOff val="-27976"/>
                <a:lumOff val="287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kern="1200" dirty="0">
              <a:latin typeface="Abadi Extra Light" panose="020B0204020104020204" pitchFamily="34" charset="0"/>
            </a:rPr>
            <a:t>Les réseaux de </a:t>
          </a:r>
          <a:r>
            <a:rPr lang="en-US" sz="2400" b="0" kern="1200" dirty="0" err="1">
              <a:latin typeface="Abadi Extra Light" panose="020B0204020104020204" pitchFamily="34" charset="0"/>
            </a:rPr>
            <a:t>neurones</a:t>
          </a:r>
          <a:endParaRPr lang="en-US" sz="2400" b="0" kern="1200" dirty="0">
            <a:solidFill>
              <a:schemeClr val="bg1"/>
            </a:solidFill>
            <a:latin typeface="Abadi Extra Light" panose="020B0204020104020204" pitchFamily="34" charset="0"/>
          </a:endParaRPr>
        </a:p>
      </dsp:txBody>
      <dsp:txXfrm>
        <a:off x="367926" y="1170705"/>
        <a:ext cx="4597613" cy="639310"/>
      </dsp:txXfrm>
    </dsp:sp>
    <dsp:sp modelId="{0F922F78-C5C9-41B4-A2C7-F0042622C9BB}">
      <dsp:nvSpPr>
        <dsp:cNvPr id="0" name=""/>
        <dsp:cNvSpPr/>
      </dsp:nvSpPr>
      <dsp:spPr>
        <a:xfrm>
          <a:off x="0" y="3713000"/>
          <a:ext cx="6666833" cy="604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-970242"/>
              <a:satOff val="-55952"/>
              <a:lumOff val="5752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6771619-8EF6-48CA-807D-85FD42C281A5}">
      <dsp:nvSpPr>
        <dsp:cNvPr id="0" name=""/>
        <dsp:cNvSpPr/>
      </dsp:nvSpPr>
      <dsp:spPr>
        <a:xfrm>
          <a:off x="333341" y="3358760"/>
          <a:ext cx="4666783" cy="708480"/>
        </a:xfrm>
        <a:prstGeom prst="roundRect">
          <a:avLst/>
        </a:prstGeom>
        <a:gradFill rotWithShape="0">
          <a:gsLst>
            <a:gs pos="0">
              <a:schemeClr val="accent2">
                <a:hueOff val="-970242"/>
                <a:satOff val="-55952"/>
                <a:lumOff val="575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970242"/>
                <a:satOff val="-55952"/>
                <a:lumOff val="575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970242"/>
                <a:satOff val="-55952"/>
                <a:lumOff val="575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kern="1200" dirty="0">
              <a:solidFill>
                <a:schemeClr val="bg1"/>
              </a:solidFill>
              <a:latin typeface="Abadi Extra Light" panose="020B0204020104020204" pitchFamily="34" charset="0"/>
            </a:rPr>
            <a:t>Dissection d’un CNN</a:t>
          </a:r>
        </a:p>
      </dsp:txBody>
      <dsp:txXfrm>
        <a:off x="367926" y="3393345"/>
        <a:ext cx="4597613" cy="639310"/>
      </dsp:txXfrm>
    </dsp:sp>
    <dsp:sp modelId="{489426E1-45BD-4FDB-8FC7-BDDA8B6DCA66}">
      <dsp:nvSpPr>
        <dsp:cNvPr id="0" name=""/>
        <dsp:cNvSpPr/>
      </dsp:nvSpPr>
      <dsp:spPr>
        <a:xfrm>
          <a:off x="0" y="4801639"/>
          <a:ext cx="6666833" cy="604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B46E5FA-0F50-470F-A1D4-03D8969D0202}">
      <dsp:nvSpPr>
        <dsp:cNvPr id="0" name=""/>
        <dsp:cNvSpPr/>
      </dsp:nvSpPr>
      <dsp:spPr>
        <a:xfrm>
          <a:off x="333341" y="4447400"/>
          <a:ext cx="4666783" cy="708480"/>
        </a:xfrm>
        <a:prstGeom prst="roundRect">
          <a:avLst/>
        </a:prstGeom>
        <a:gradFill rotWithShape="0">
          <a:gsLst>
            <a:gs pos="0">
              <a:schemeClr val="accent2">
                <a:hueOff val="-1455363"/>
                <a:satOff val="-83928"/>
                <a:lumOff val="862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1455363"/>
                <a:satOff val="-83928"/>
                <a:lumOff val="862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1455363"/>
                <a:satOff val="-83928"/>
                <a:lumOff val="862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b="0" kern="1200" dirty="0">
              <a:solidFill>
                <a:schemeClr val="bg1"/>
              </a:solidFill>
              <a:latin typeface="Abadi Extra Light" panose="020B0204020104020204" pitchFamily="34" charset="0"/>
            </a:rPr>
            <a:t>Application en vision par ordinateur</a:t>
          </a:r>
        </a:p>
      </dsp:txBody>
      <dsp:txXfrm>
        <a:off x="367926" y="4481985"/>
        <a:ext cx="4597613" cy="639310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35976C-A818-45A9-91F2-F5B3E318D839}">
      <dsp:nvSpPr>
        <dsp:cNvPr id="0" name=""/>
        <dsp:cNvSpPr/>
      </dsp:nvSpPr>
      <dsp:spPr>
        <a:xfrm>
          <a:off x="0" y="401720"/>
          <a:ext cx="6666833" cy="604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AA77867-5420-48E7-8938-BF7F65D13CE4}">
      <dsp:nvSpPr>
        <dsp:cNvPr id="0" name=""/>
        <dsp:cNvSpPr/>
      </dsp:nvSpPr>
      <dsp:spPr>
        <a:xfrm>
          <a:off x="333341" y="47480"/>
          <a:ext cx="4666783" cy="70848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kern="1200" dirty="0" err="1">
              <a:solidFill>
                <a:schemeClr val="bg1"/>
              </a:solidFill>
              <a:latin typeface="Abadi Extra Light" panose="020B0204020104020204" pitchFamily="34" charset="0"/>
            </a:rPr>
            <a:t>L’intelligence</a:t>
          </a:r>
          <a:r>
            <a:rPr lang="en-US" sz="2400" b="0" kern="1200" dirty="0">
              <a:solidFill>
                <a:schemeClr val="bg1"/>
              </a:solidFill>
              <a:latin typeface="Abadi Extra Light" panose="020B0204020104020204" pitchFamily="34" charset="0"/>
            </a:rPr>
            <a:t> </a:t>
          </a:r>
          <a:r>
            <a:rPr lang="en-US" sz="2400" b="0" kern="1200" dirty="0" err="1">
              <a:solidFill>
                <a:schemeClr val="bg1"/>
              </a:solidFill>
              <a:latin typeface="Abadi Extra Light" panose="020B0204020104020204" pitchFamily="34" charset="0"/>
            </a:rPr>
            <a:t>artificielle</a:t>
          </a:r>
          <a:r>
            <a:rPr lang="en-US" sz="2400" b="0" kern="1200" dirty="0">
              <a:solidFill>
                <a:schemeClr val="bg1"/>
              </a:solidFill>
              <a:latin typeface="Abadi Extra Light" panose="020B0204020104020204" pitchFamily="34" charset="0"/>
            </a:rPr>
            <a:t> et </a:t>
          </a:r>
          <a:r>
            <a:rPr lang="en-US" sz="2400" b="0" kern="1200" dirty="0" err="1">
              <a:solidFill>
                <a:schemeClr val="bg1"/>
              </a:solidFill>
              <a:latin typeface="Abadi Extra Light" panose="020B0204020104020204" pitchFamily="34" charset="0"/>
            </a:rPr>
            <a:t>l’apprentissage</a:t>
          </a:r>
          <a:r>
            <a:rPr lang="en-US" sz="2400" b="0" kern="1200" dirty="0">
              <a:solidFill>
                <a:schemeClr val="bg1"/>
              </a:solidFill>
              <a:latin typeface="Abadi Extra Light" panose="020B0204020104020204" pitchFamily="34" charset="0"/>
            </a:rPr>
            <a:t> </a:t>
          </a:r>
          <a:r>
            <a:rPr lang="en-US" sz="2400" b="0" kern="1200" dirty="0" err="1">
              <a:solidFill>
                <a:schemeClr val="bg1"/>
              </a:solidFill>
              <a:latin typeface="Abadi Extra Light" panose="020B0204020104020204" pitchFamily="34" charset="0"/>
            </a:rPr>
            <a:t>automatique</a:t>
          </a:r>
          <a:endParaRPr lang="en-US" sz="2400" b="0" kern="1200" dirty="0">
            <a:solidFill>
              <a:schemeClr val="bg1"/>
            </a:solidFill>
            <a:latin typeface="Abadi Extra Light" panose="020B0204020104020204" pitchFamily="34" charset="0"/>
          </a:endParaRPr>
        </a:p>
      </dsp:txBody>
      <dsp:txXfrm>
        <a:off x="367926" y="82065"/>
        <a:ext cx="4597613" cy="639310"/>
      </dsp:txXfrm>
    </dsp:sp>
    <dsp:sp modelId="{B9FDAC5F-3CD0-4FC8-A7CB-FC0C2FE1E73E}">
      <dsp:nvSpPr>
        <dsp:cNvPr id="0" name=""/>
        <dsp:cNvSpPr/>
      </dsp:nvSpPr>
      <dsp:spPr>
        <a:xfrm>
          <a:off x="0" y="1490360"/>
          <a:ext cx="6666833" cy="173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-485121"/>
              <a:satOff val="-27976"/>
              <a:lumOff val="2876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7420" tIns="499872" rIns="517420" bIns="170688" numCol="1" spcCol="1270" anchor="t" anchorCtr="0">
          <a:noAutofit/>
        </a:bodyPr>
        <a:lstStyle/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b="0" kern="1200" dirty="0">
              <a:solidFill>
                <a:schemeClr val="tx1"/>
              </a:solidFill>
              <a:latin typeface="Abadi Extra Light" panose="020B0204020104020204" pitchFamily="34" charset="0"/>
            </a:rPr>
            <a:t>Les réseaux de </a:t>
          </a:r>
          <a:r>
            <a:rPr lang="en-US" sz="2400" b="0" kern="1200" dirty="0" err="1">
              <a:solidFill>
                <a:schemeClr val="tx1"/>
              </a:solidFill>
              <a:latin typeface="Abadi Extra Light" panose="020B0204020104020204" pitchFamily="34" charset="0"/>
            </a:rPr>
            <a:t>neurones</a:t>
          </a:r>
          <a:r>
            <a:rPr lang="en-US" sz="2400" b="0" kern="1200" dirty="0">
              <a:solidFill>
                <a:schemeClr val="tx1"/>
              </a:solidFill>
              <a:latin typeface="Abadi Extra Light" panose="020B0204020104020204" pitchFamily="34" charset="0"/>
            </a:rPr>
            <a:t> simples</a:t>
          </a:r>
        </a:p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b="0" kern="1200" dirty="0">
              <a:solidFill>
                <a:srgbClr val="C00000"/>
              </a:solidFill>
              <a:latin typeface="Abadi Extra Light" panose="020B0204020104020204" pitchFamily="34" charset="0"/>
            </a:rPr>
            <a:t>Les limitations </a:t>
          </a:r>
          <a:r>
            <a:rPr lang="en-US" sz="2400" b="0" kern="1200" dirty="0" err="1">
              <a:solidFill>
                <a:srgbClr val="C00000"/>
              </a:solidFill>
              <a:latin typeface="Abadi Extra Light" panose="020B0204020104020204" pitchFamily="34" charset="0"/>
            </a:rPr>
            <a:t>en</a:t>
          </a:r>
          <a:r>
            <a:rPr lang="en-US" sz="2400" b="0" kern="1200" dirty="0">
              <a:solidFill>
                <a:srgbClr val="C00000"/>
              </a:solidFill>
              <a:latin typeface="Abadi Extra Light" panose="020B0204020104020204" pitchFamily="34" charset="0"/>
            </a:rPr>
            <a:t> </a:t>
          </a:r>
          <a:r>
            <a:rPr lang="en-US" sz="2400" b="0" kern="1200" dirty="0" err="1">
              <a:solidFill>
                <a:srgbClr val="C00000"/>
              </a:solidFill>
              <a:latin typeface="Abadi Extra Light" panose="020B0204020104020204" pitchFamily="34" charset="0"/>
            </a:rPr>
            <a:t>traitement</a:t>
          </a:r>
          <a:r>
            <a:rPr lang="en-US" sz="2400" b="0" kern="1200" dirty="0">
              <a:solidFill>
                <a:srgbClr val="C00000"/>
              </a:solidFill>
              <a:latin typeface="Abadi Extra Light" panose="020B0204020104020204" pitchFamily="34" charset="0"/>
            </a:rPr>
            <a:t> </a:t>
          </a:r>
          <a:r>
            <a:rPr lang="en-US" sz="2400" b="0" kern="1200" dirty="0" err="1">
              <a:solidFill>
                <a:srgbClr val="C00000"/>
              </a:solidFill>
              <a:latin typeface="Abadi Extra Light" panose="020B0204020104020204" pitchFamily="34" charset="0"/>
            </a:rPr>
            <a:t>d’image</a:t>
          </a:r>
          <a:endParaRPr lang="en-US" sz="2400" b="0" kern="1200" dirty="0">
            <a:solidFill>
              <a:srgbClr val="C00000"/>
            </a:solidFill>
            <a:latin typeface="Abadi Extra Light" panose="020B0204020104020204" pitchFamily="34" charset="0"/>
          </a:endParaRPr>
        </a:p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b="0" kern="1200" dirty="0">
              <a:solidFill>
                <a:schemeClr val="tx1"/>
              </a:solidFill>
              <a:latin typeface="Abadi Extra Light" panose="020B0204020104020204" pitchFamily="34" charset="0"/>
            </a:rPr>
            <a:t>Les réseaux de neurons </a:t>
          </a:r>
          <a:r>
            <a:rPr lang="en-US" sz="2400" b="0" kern="1200" dirty="0" err="1">
              <a:solidFill>
                <a:schemeClr val="tx1"/>
              </a:solidFill>
              <a:latin typeface="Abadi Extra Light" panose="020B0204020104020204" pitchFamily="34" charset="0"/>
            </a:rPr>
            <a:t>convolutifs</a:t>
          </a:r>
          <a:r>
            <a:rPr lang="en-US" sz="2400" b="0" kern="1200" dirty="0">
              <a:solidFill>
                <a:schemeClr val="tx1"/>
              </a:solidFill>
              <a:latin typeface="Abadi Extra Light" panose="020B0204020104020204" pitchFamily="34" charset="0"/>
            </a:rPr>
            <a:t> (CNN)</a:t>
          </a:r>
        </a:p>
      </dsp:txBody>
      <dsp:txXfrm>
        <a:off x="0" y="1490360"/>
        <a:ext cx="6666833" cy="1738800"/>
      </dsp:txXfrm>
    </dsp:sp>
    <dsp:sp modelId="{616427A0-AE08-49C2-9691-E9BD82006648}">
      <dsp:nvSpPr>
        <dsp:cNvPr id="0" name=""/>
        <dsp:cNvSpPr/>
      </dsp:nvSpPr>
      <dsp:spPr>
        <a:xfrm>
          <a:off x="333341" y="1136120"/>
          <a:ext cx="4666783" cy="708480"/>
        </a:xfrm>
        <a:prstGeom prst="roundRect">
          <a:avLst/>
        </a:prstGeom>
        <a:gradFill rotWithShape="0">
          <a:gsLst>
            <a:gs pos="0">
              <a:schemeClr val="accent2">
                <a:hueOff val="-485121"/>
                <a:satOff val="-27976"/>
                <a:lumOff val="287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485121"/>
                <a:satOff val="-27976"/>
                <a:lumOff val="287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485121"/>
                <a:satOff val="-27976"/>
                <a:lumOff val="287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kern="1200" dirty="0">
              <a:latin typeface="Abadi Extra Light" panose="020B0204020104020204" pitchFamily="34" charset="0"/>
            </a:rPr>
            <a:t>Les réseaux de </a:t>
          </a:r>
          <a:r>
            <a:rPr lang="en-US" sz="2400" b="0" kern="1200" dirty="0" err="1">
              <a:latin typeface="Abadi Extra Light" panose="020B0204020104020204" pitchFamily="34" charset="0"/>
            </a:rPr>
            <a:t>neurones</a:t>
          </a:r>
          <a:endParaRPr lang="en-US" sz="2400" b="0" kern="1200" dirty="0">
            <a:solidFill>
              <a:schemeClr val="bg1"/>
            </a:solidFill>
            <a:latin typeface="Abadi Extra Light" panose="020B0204020104020204" pitchFamily="34" charset="0"/>
          </a:endParaRPr>
        </a:p>
      </dsp:txBody>
      <dsp:txXfrm>
        <a:off x="367926" y="1170705"/>
        <a:ext cx="4597613" cy="639310"/>
      </dsp:txXfrm>
    </dsp:sp>
    <dsp:sp modelId="{0F922F78-C5C9-41B4-A2C7-F0042622C9BB}">
      <dsp:nvSpPr>
        <dsp:cNvPr id="0" name=""/>
        <dsp:cNvSpPr/>
      </dsp:nvSpPr>
      <dsp:spPr>
        <a:xfrm>
          <a:off x="0" y="3713000"/>
          <a:ext cx="6666833" cy="604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-970242"/>
              <a:satOff val="-55952"/>
              <a:lumOff val="5752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6771619-8EF6-48CA-807D-85FD42C281A5}">
      <dsp:nvSpPr>
        <dsp:cNvPr id="0" name=""/>
        <dsp:cNvSpPr/>
      </dsp:nvSpPr>
      <dsp:spPr>
        <a:xfrm>
          <a:off x="333341" y="3358760"/>
          <a:ext cx="4666783" cy="708480"/>
        </a:xfrm>
        <a:prstGeom prst="roundRect">
          <a:avLst/>
        </a:prstGeom>
        <a:gradFill rotWithShape="0">
          <a:gsLst>
            <a:gs pos="0">
              <a:schemeClr val="accent2">
                <a:hueOff val="-970242"/>
                <a:satOff val="-55952"/>
                <a:lumOff val="575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970242"/>
                <a:satOff val="-55952"/>
                <a:lumOff val="575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970242"/>
                <a:satOff val="-55952"/>
                <a:lumOff val="575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kern="1200" dirty="0">
              <a:solidFill>
                <a:schemeClr val="bg1"/>
              </a:solidFill>
              <a:latin typeface="Abadi Extra Light" panose="020B0204020104020204" pitchFamily="34" charset="0"/>
            </a:rPr>
            <a:t>Dissection d’un CNN</a:t>
          </a:r>
        </a:p>
      </dsp:txBody>
      <dsp:txXfrm>
        <a:off x="367926" y="3393345"/>
        <a:ext cx="4597613" cy="639310"/>
      </dsp:txXfrm>
    </dsp:sp>
    <dsp:sp modelId="{489426E1-45BD-4FDB-8FC7-BDDA8B6DCA66}">
      <dsp:nvSpPr>
        <dsp:cNvPr id="0" name=""/>
        <dsp:cNvSpPr/>
      </dsp:nvSpPr>
      <dsp:spPr>
        <a:xfrm>
          <a:off x="0" y="4801639"/>
          <a:ext cx="6666833" cy="604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B46E5FA-0F50-470F-A1D4-03D8969D0202}">
      <dsp:nvSpPr>
        <dsp:cNvPr id="0" name=""/>
        <dsp:cNvSpPr/>
      </dsp:nvSpPr>
      <dsp:spPr>
        <a:xfrm>
          <a:off x="333341" y="4447400"/>
          <a:ext cx="4666783" cy="708480"/>
        </a:xfrm>
        <a:prstGeom prst="roundRect">
          <a:avLst/>
        </a:prstGeom>
        <a:gradFill rotWithShape="0">
          <a:gsLst>
            <a:gs pos="0">
              <a:schemeClr val="accent2">
                <a:hueOff val="-1455363"/>
                <a:satOff val="-83928"/>
                <a:lumOff val="862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1455363"/>
                <a:satOff val="-83928"/>
                <a:lumOff val="862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1455363"/>
                <a:satOff val="-83928"/>
                <a:lumOff val="862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b="0" kern="1200" dirty="0">
              <a:solidFill>
                <a:schemeClr val="bg1"/>
              </a:solidFill>
              <a:latin typeface="Abadi Extra Light" panose="020B0204020104020204" pitchFamily="34" charset="0"/>
            </a:rPr>
            <a:t>Application en vision par ordinateur</a:t>
          </a:r>
        </a:p>
      </dsp:txBody>
      <dsp:txXfrm>
        <a:off x="367926" y="4481985"/>
        <a:ext cx="4597613" cy="639310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35976C-A818-45A9-91F2-F5B3E318D839}">
      <dsp:nvSpPr>
        <dsp:cNvPr id="0" name=""/>
        <dsp:cNvSpPr/>
      </dsp:nvSpPr>
      <dsp:spPr>
        <a:xfrm>
          <a:off x="0" y="401720"/>
          <a:ext cx="6666833" cy="604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AA77867-5420-48E7-8938-BF7F65D13CE4}">
      <dsp:nvSpPr>
        <dsp:cNvPr id="0" name=""/>
        <dsp:cNvSpPr/>
      </dsp:nvSpPr>
      <dsp:spPr>
        <a:xfrm>
          <a:off x="333341" y="47480"/>
          <a:ext cx="4666783" cy="70848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kern="1200" dirty="0" err="1">
              <a:solidFill>
                <a:schemeClr val="bg1"/>
              </a:solidFill>
              <a:latin typeface="Abadi Extra Light" panose="020B0204020104020204" pitchFamily="34" charset="0"/>
            </a:rPr>
            <a:t>L’intelligence</a:t>
          </a:r>
          <a:r>
            <a:rPr lang="en-US" sz="2400" b="0" kern="1200" dirty="0">
              <a:solidFill>
                <a:schemeClr val="bg1"/>
              </a:solidFill>
              <a:latin typeface="Abadi Extra Light" panose="020B0204020104020204" pitchFamily="34" charset="0"/>
            </a:rPr>
            <a:t> </a:t>
          </a:r>
          <a:r>
            <a:rPr lang="en-US" sz="2400" b="0" kern="1200" dirty="0" err="1">
              <a:solidFill>
                <a:schemeClr val="bg1"/>
              </a:solidFill>
              <a:latin typeface="Abadi Extra Light" panose="020B0204020104020204" pitchFamily="34" charset="0"/>
            </a:rPr>
            <a:t>artificielle</a:t>
          </a:r>
          <a:r>
            <a:rPr lang="en-US" sz="2400" b="0" kern="1200" dirty="0">
              <a:solidFill>
                <a:schemeClr val="bg1"/>
              </a:solidFill>
              <a:latin typeface="Abadi Extra Light" panose="020B0204020104020204" pitchFamily="34" charset="0"/>
            </a:rPr>
            <a:t> et </a:t>
          </a:r>
          <a:r>
            <a:rPr lang="en-US" sz="2400" b="0" kern="1200" dirty="0" err="1">
              <a:solidFill>
                <a:schemeClr val="bg1"/>
              </a:solidFill>
              <a:latin typeface="Abadi Extra Light" panose="020B0204020104020204" pitchFamily="34" charset="0"/>
            </a:rPr>
            <a:t>l’apprentissage</a:t>
          </a:r>
          <a:r>
            <a:rPr lang="en-US" sz="2400" b="0" kern="1200" dirty="0">
              <a:solidFill>
                <a:schemeClr val="bg1"/>
              </a:solidFill>
              <a:latin typeface="Abadi Extra Light" panose="020B0204020104020204" pitchFamily="34" charset="0"/>
            </a:rPr>
            <a:t> </a:t>
          </a:r>
          <a:r>
            <a:rPr lang="en-US" sz="2400" b="0" kern="1200" dirty="0" err="1">
              <a:solidFill>
                <a:schemeClr val="bg1"/>
              </a:solidFill>
              <a:latin typeface="Abadi Extra Light" panose="020B0204020104020204" pitchFamily="34" charset="0"/>
            </a:rPr>
            <a:t>automatique</a:t>
          </a:r>
          <a:endParaRPr lang="en-US" sz="2400" b="0" kern="1200" dirty="0">
            <a:solidFill>
              <a:schemeClr val="bg1"/>
            </a:solidFill>
            <a:latin typeface="Abadi Extra Light" panose="020B0204020104020204" pitchFamily="34" charset="0"/>
          </a:endParaRPr>
        </a:p>
      </dsp:txBody>
      <dsp:txXfrm>
        <a:off x="367926" y="82065"/>
        <a:ext cx="4597613" cy="639310"/>
      </dsp:txXfrm>
    </dsp:sp>
    <dsp:sp modelId="{B9FDAC5F-3CD0-4FC8-A7CB-FC0C2FE1E73E}">
      <dsp:nvSpPr>
        <dsp:cNvPr id="0" name=""/>
        <dsp:cNvSpPr/>
      </dsp:nvSpPr>
      <dsp:spPr>
        <a:xfrm>
          <a:off x="0" y="1490360"/>
          <a:ext cx="6666833" cy="173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-485121"/>
              <a:satOff val="-27976"/>
              <a:lumOff val="2876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7420" tIns="499872" rIns="517420" bIns="170688" numCol="1" spcCol="1270" anchor="t" anchorCtr="0">
          <a:noAutofit/>
        </a:bodyPr>
        <a:lstStyle/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b="0" kern="1200" dirty="0">
              <a:solidFill>
                <a:schemeClr val="tx1"/>
              </a:solidFill>
              <a:latin typeface="Abadi Extra Light" panose="020B0204020104020204" pitchFamily="34" charset="0"/>
            </a:rPr>
            <a:t>Les réseaux de </a:t>
          </a:r>
          <a:r>
            <a:rPr lang="en-US" sz="2400" b="0" kern="1200" dirty="0" err="1">
              <a:solidFill>
                <a:schemeClr val="tx1"/>
              </a:solidFill>
              <a:latin typeface="Abadi Extra Light" panose="020B0204020104020204" pitchFamily="34" charset="0"/>
            </a:rPr>
            <a:t>neurones</a:t>
          </a:r>
          <a:r>
            <a:rPr lang="en-US" sz="2400" b="0" kern="1200" dirty="0">
              <a:solidFill>
                <a:schemeClr val="tx1"/>
              </a:solidFill>
              <a:latin typeface="Abadi Extra Light" panose="020B0204020104020204" pitchFamily="34" charset="0"/>
            </a:rPr>
            <a:t> simples</a:t>
          </a:r>
        </a:p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b="0" kern="1200" dirty="0">
              <a:solidFill>
                <a:schemeClr val="tx1"/>
              </a:solidFill>
              <a:latin typeface="Abadi Extra Light" panose="020B0204020104020204" pitchFamily="34" charset="0"/>
            </a:rPr>
            <a:t>Les limitations </a:t>
          </a:r>
          <a:r>
            <a:rPr lang="en-US" sz="2400" b="0" kern="1200" dirty="0" err="1">
              <a:solidFill>
                <a:schemeClr val="tx1"/>
              </a:solidFill>
              <a:latin typeface="Abadi Extra Light" panose="020B0204020104020204" pitchFamily="34" charset="0"/>
            </a:rPr>
            <a:t>en</a:t>
          </a:r>
          <a:r>
            <a:rPr lang="en-US" sz="2400" b="0" kern="1200" dirty="0">
              <a:solidFill>
                <a:schemeClr val="tx1"/>
              </a:solidFill>
              <a:latin typeface="Abadi Extra Light" panose="020B0204020104020204" pitchFamily="34" charset="0"/>
            </a:rPr>
            <a:t> </a:t>
          </a:r>
          <a:r>
            <a:rPr lang="en-US" sz="2400" b="0" kern="1200" dirty="0" err="1">
              <a:solidFill>
                <a:schemeClr val="tx1"/>
              </a:solidFill>
              <a:latin typeface="Abadi Extra Light" panose="020B0204020104020204" pitchFamily="34" charset="0"/>
            </a:rPr>
            <a:t>traitement</a:t>
          </a:r>
          <a:r>
            <a:rPr lang="en-US" sz="2400" b="0" kern="1200" dirty="0">
              <a:solidFill>
                <a:schemeClr val="tx1"/>
              </a:solidFill>
              <a:latin typeface="Abadi Extra Light" panose="020B0204020104020204" pitchFamily="34" charset="0"/>
            </a:rPr>
            <a:t> </a:t>
          </a:r>
          <a:r>
            <a:rPr lang="en-US" sz="2400" b="0" kern="1200" dirty="0" err="1">
              <a:solidFill>
                <a:schemeClr val="tx1"/>
              </a:solidFill>
              <a:latin typeface="Abadi Extra Light" panose="020B0204020104020204" pitchFamily="34" charset="0"/>
            </a:rPr>
            <a:t>d’image</a:t>
          </a:r>
          <a:endParaRPr lang="en-US" sz="2400" b="0" kern="1200" dirty="0">
            <a:solidFill>
              <a:schemeClr val="tx1"/>
            </a:solidFill>
            <a:latin typeface="Abadi Extra Light" panose="020B0204020104020204" pitchFamily="34" charset="0"/>
          </a:endParaRPr>
        </a:p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b="0" kern="1200" dirty="0">
              <a:solidFill>
                <a:srgbClr val="C00000"/>
              </a:solidFill>
              <a:latin typeface="Abadi Extra Light" panose="020B0204020104020204" pitchFamily="34" charset="0"/>
            </a:rPr>
            <a:t>Les réseaux de neurons </a:t>
          </a:r>
          <a:r>
            <a:rPr lang="en-US" sz="2400" b="0" kern="1200" dirty="0" err="1">
              <a:solidFill>
                <a:srgbClr val="C00000"/>
              </a:solidFill>
              <a:latin typeface="Abadi Extra Light" panose="020B0204020104020204" pitchFamily="34" charset="0"/>
            </a:rPr>
            <a:t>convolutifs</a:t>
          </a:r>
          <a:r>
            <a:rPr lang="en-US" sz="2400" b="0" kern="1200" dirty="0">
              <a:solidFill>
                <a:srgbClr val="C00000"/>
              </a:solidFill>
              <a:latin typeface="Abadi Extra Light" panose="020B0204020104020204" pitchFamily="34" charset="0"/>
            </a:rPr>
            <a:t> (CNN)</a:t>
          </a:r>
        </a:p>
      </dsp:txBody>
      <dsp:txXfrm>
        <a:off x="0" y="1490360"/>
        <a:ext cx="6666833" cy="1738800"/>
      </dsp:txXfrm>
    </dsp:sp>
    <dsp:sp modelId="{616427A0-AE08-49C2-9691-E9BD82006648}">
      <dsp:nvSpPr>
        <dsp:cNvPr id="0" name=""/>
        <dsp:cNvSpPr/>
      </dsp:nvSpPr>
      <dsp:spPr>
        <a:xfrm>
          <a:off x="333341" y="1136120"/>
          <a:ext cx="4666783" cy="708480"/>
        </a:xfrm>
        <a:prstGeom prst="roundRect">
          <a:avLst/>
        </a:prstGeom>
        <a:gradFill rotWithShape="0">
          <a:gsLst>
            <a:gs pos="0">
              <a:schemeClr val="accent2">
                <a:hueOff val="-485121"/>
                <a:satOff val="-27976"/>
                <a:lumOff val="287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485121"/>
                <a:satOff val="-27976"/>
                <a:lumOff val="287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485121"/>
                <a:satOff val="-27976"/>
                <a:lumOff val="287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kern="1200" dirty="0">
              <a:latin typeface="Abadi Extra Light" panose="020B0204020104020204" pitchFamily="34" charset="0"/>
            </a:rPr>
            <a:t>Les réseaux de </a:t>
          </a:r>
          <a:r>
            <a:rPr lang="en-US" sz="2400" b="0" kern="1200" dirty="0" err="1">
              <a:latin typeface="Abadi Extra Light" panose="020B0204020104020204" pitchFamily="34" charset="0"/>
            </a:rPr>
            <a:t>neurones</a:t>
          </a:r>
          <a:endParaRPr lang="en-US" sz="2400" b="0" kern="1200" dirty="0">
            <a:solidFill>
              <a:schemeClr val="bg1"/>
            </a:solidFill>
            <a:latin typeface="Abadi Extra Light" panose="020B0204020104020204" pitchFamily="34" charset="0"/>
          </a:endParaRPr>
        </a:p>
      </dsp:txBody>
      <dsp:txXfrm>
        <a:off x="367926" y="1170705"/>
        <a:ext cx="4597613" cy="639310"/>
      </dsp:txXfrm>
    </dsp:sp>
    <dsp:sp modelId="{0F922F78-C5C9-41B4-A2C7-F0042622C9BB}">
      <dsp:nvSpPr>
        <dsp:cNvPr id="0" name=""/>
        <dsp:cNvSpPr/>
      </dsp:nvSpPr>
      <dsp:spPr>
        <a:xfrm>
          <a:off x="0" y="3713000"/>
          <a:ext cx="6666833" cy="604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-970242"/>
              <a:satOff val="-55952"/>
              <a:lumOff val="5752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6771619-8EF6-48CA-807D-85FD42C281A5}">
      <dsp:nvSpPr>
        <dsp:cNvPr id="0" name=""/>
        <dsp:cNvSpPr/>
      </dsp:nvSpPr>
      <dsp:spPr>
        <a:xfrm>
          <a:off x="333341" y="3358760"/>
          <a:ext cx="4666783" cy="708480"/>
        </a:xfrm>
        <a:prstGeom prst="roundRect">
          <a:avLst/>
        </a:prstGeom>
        <a:gradFill rotWithShape="0">
          <a:gsLst>
            <a:gs pos="0">
              <a:schemeClr val="accent2">
                <a:hueOff val="-970242"/>
                <a:satOff val="-55952"/>
                <a:lumOff val="575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970242"/>
                <a:satOff val="-55952"/>
                <a:lumOff val="575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970242"/>
                <a:satOff val="-55952"/>
                <a:lumOff val="575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kern="1200" dirty="0">
              <a:solidFill>
                <a:schemeClr val="bg1"/>
              </a:solidFill>
              <a:latin typeface="Abadi Extra Light" panose="020B0204020104020204" pitchFamily="34" charset="0"/>
            </a:rPr>
            <a:t>Dissection d’un CNN</a:t>
          </a:r>
        </a:p>
      </dsp:txBody>
      <dsp:txXfrm>
        <a:off x="367926" y="3393345"/>
        <a:ext cx="4597613" cy="639310"/>
      </dsp:txXfrm>
    </dsp:sp>
    <dsp:sp modelId="{489426E1-45BD-4FDB-8FC7-BDDA8B6DCA66}">
      <dsp:nvSpPr>
        <dsp:cNvPr id="0" name=""/>
        <dsp:cNvSpPr/>
      </dsp:nvSpPr>
      <dsp:spPr>
        <a:xfrm>
          <a:off x="0" y="4801639"/>
          <a:ext cx="6666833" cy="604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B46E5FA-0F50-470F-A1D4-03D8969D0202}">
      <dsp:nvSpPr>
        <dsp:cNvPr id="0" name=""/>
        <dsp:cNvSpPr/>
      </dsp:nvSpPr>
      <dsp:spPr>
        <a:xfrm>
          <a:off x="333341" y="4447400"/>
          <a:ext cx="4666783" cy="708480"/>
        </a:xfrm>
        <a:prstGeom prst="roundRect">
          <a:avLst/>
        </a:prstGeom>
        <a:gradFill rotWithShape="0">
          <a:gsLst>
            <a:gs pos="0">
              <a:schemeClr val="accent2">
                <a:hueOff val="-1455363"/>
                <a:satOff val="-83928"/>
                <a:lumOff val="862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1455363"/>
                <a:satOff val="-83928"/>
                <a:lumOff val="862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1455363"/>
                <a:satOff val="-83928"/>
                <a:lumOff val="862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b="0" kern="1200" dirty="0">
              <a:solidFill>
                <a:schemeClr val="bg1"/>
              </a:solidFill>
              <a:latin typeface="Abadi Extra Light" panose="020B0204020104020204" pitchFamily="34" charset="0"/>
            </a:rPr>
            <a:t>Application en vision par ordinateur</a:t>
          </a:r>
        </a:p>
      </dsp:txBody>
      <dsp:txXfrm>
        <a:off x="367926" y="4481985"/>
        <a:ext cx="4597613" cy="639310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35976C-A818-45A9-91F2-F5B3E318D839}">
      <dsp:nvSpPr>
        <dsp:cNvPr id="0" name=""/>
        <dsp:cNvSpPr/>
      </dsp:nvSpPr>
      <dsp:spPr>
        <a:xfrm>
          <a:off x="0" y="401719"/>
          <a:ext cx="6666833" cy="604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AA77867-5420-48E7-8938-BF7F65D13CE4}">
      <dsp:nvSpPr>
        <dsp:cNvPr id="0" name=""/>
        <dsp:cNvSpPr/>
      </dsp:nvSpPr>
      <dsp:spPr>
        <a:xfrm>
          <a:off x="333341" y="47479"/>
          <a:ext cx="4666783" cy="70848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kern="1200" dirty="0" err="1">
              <a:solidFill>
                <a:schemeClr val="bg1"/>
              </a:solidFill>
              <a:latin typeface="Abadi Extra Light" panose="020B0204020104020204" pitchFamily="34" charset="0"/>
            </a:rPr>
            <a:t>L’intelligence</a:t>
          </a:r>
          <a:r>
            <a:rPr lang="en-US" sz="2400" b="0" kern="1200" dirty="0">
              <a:solidFill>
                <a:schemeClr val="bg1"/>
              </a:solidFill>
              <a:latin typeface="Abadi Extra Light" panose="020B0204020104020204" pitchFamily="34" charset="0"/>
            </a:rPr>
            <a:t> </a:t>
          </a:r>
          <a:r>
            <a:rPr lang="en-US" sz="2400" b="0" kern="1200" dirty="0" err="1">
              <a:solidFill>
                <a:schemeClr val="bg1"/>
              </a:solidFill>
              <a:latin typeface="Abadi Extra Light" panose="020B0204020104020204" pitchFamily="34" charset="0"/>
            </a:rPr>
            <a:t>artificielle</a:t>
          </a:r>
          <a:r>
            <a:rPr lang="en-US" sz="2400" b="0" kern="1200" dirty="0">
              <a:solidFill>
                <a:schemeClr val="bg1"/>
              </a:solidFill>
              <a:latin typeface="Abadi Extra Light" panose="020B0204020104020204" pitchFamily="34" charset="0"/>
            </a:rPr>
            <a:t> et </a:t>
          </a:r>
          <a:r>
            <a:rPr lang="en-US" sz="2400" b="0" kern="1200" dirty="0" err="1">
              <a:solidFill>
                <a:schemeClr val="bg1"/>
              </a:solidFill>
              <a:latin typeface="Abadi Extra Light" panose="020B0204020104020204" pitchFamily="34" charset="0"/>
            </a:rPr>
            <a:t>l’apprentissage</a:t>
          </a:r>
          <a:r>
            <a:rPr lang="en-US" sz="2400" b="0" kern="1200" dirty="0">
              <a:solidFill>
                <a:schemeClr val="bg1"/>
              </a:solidFill>
              <a:latin typeface="Abadi Extra Light" panose="020B0204020104020204" pitchFamily="34" charset="0"/>
            </a:rPr>
            <a:t> </a:t>
          </a:r>
          <a:r>
            <a:rPr lang="en-US" sz="2400" b="0" kern="1200" dirty="0" err="1">
              <a:solidFill>
                <a:schemeClr val="bg1"/>
              </a:solidFill>
              <a:latin typeface="Abadi Extra Light" panose="020B0204020104020204" pitchFamily="34" charset="0"/>
            </a:rPr>
            <a:t>automatique</a:t>
          </a:r>
          <a:endParaRPr lang="en-US" sz="2400" b="0" kern="1200" dirty="0">
            <a:solidFill>
              <a:schemeClr val="bg1"/>
            </a:solidFill>
            <a:latin typeface="Abadi Extra Light" panose="020B0204020104020204" pitchFamily="34" charset="0"/>
          </a:endParaRPr>
        </a:p>
      </dsp:txBody>
      <dsp:txXfrm>
        <a:off x="367926" y="82064"/>
        <a:ext cx="4597613" cy="639310"/>
      </dsp:txXfrm>
    </dsp:sp>
    <dsp:sp modelId="{B9FDAC5F-3CD0-4FC8-A7CB-FC0C2FE1E73E}">
      <dsp:nvSpPr>
        <dsp:cNvPr id="0" name=""/>
        <dsp:cNvSpPr/>
      </dsp:nvSpPr>
      <dsp:spPr>
        <a:xfrm>
          <a:off x="0" y="1490359"/>
          <a:ext cx="6666833" cy="604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-485121"/>
              <a:satOff val="-27976"/>
              <a:lumOff val="2876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16427A0-AE08-49C2-9691-E9BD82006648}">
      <dsp:nvSpPr>
        <dsp:cNvPr id="0" name=""/>
        <dsp:cNvSpPr/>
      </dsp:nvSpPr>
      <dsp:spPr>
        <a:xfrm>
          <a:off x="333341" y="1136119"/>
          <a:ext cx="4666783" cy="708480"/>
        </a:xfrm>
        <a:prstGeom prst="roundRect">
          <a:avLst/>
        </a:prstGeom>
        <a:gradFill rotWithShape="0">
          <a:gsLst>
            <a:gs pos="0">
              <a:schemeClr val="accent2">
                <a:hueOff val="-485121"/>
                <a:satOff val="-27976"/>
                <a:lumOff val="287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485121"/>
                <a:satOff val="-27976"/>
                <a:lumOff val="287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485121"/>
                <a:satOff val="-27976"/>
                <a:lumOff val="287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kern="1200" dirty="0">
              <a:latin typeface="Abadi Extra Light" panose="020B0204020104020204" pitchFamily="34" charset="0"/>
            </a:rPr>
            <a:t>Les réseaux de </a:t>
          </a:r>
          <a:r>
            <a:rPr lang="en-US" sz="2400" b="0" kern="1200" dirty="0" err="1">
              <a:latin typeface="Abadi Extra Light" panose="020B0204020104020204" pitchFamily="34" charset="0"/>
            </a:rPr>
            <a:t>neurones</a:t>
          </a:r>
          <a:endParaRPr lang="en-US" sz="2400" b="0" kern="1200" dirty="0">
            <a:solidFill>
              <a:schemeClr val="bg1"/>
            </a:solidFill>
            <a:latin typeface="Abadi Extra Light" panose="020B0204020104020204" pitchFamily="34" charset="0"/>
          </a:endParaRPr>
        </a:p>
      </dsp:txBody>
      <dsp:txXfrm>
        <a:off x="367926" y="1170704"/>
        <a:ext cx="4597613" cy="639310"/>
      </dsp:txXfrm>
    </dsp:sp>
    <dsp:sp modelId="{0F922F78-C5C9-41B4-A2C7-F0042622C9BB}">
      <dsp:nvSpPr>
        <dsp:cNvPr id="0" name=""/>
        <dsp:cNvSpPr/>
      </dsp:nvSpPr>
      <dsp:spPr>
        <a:xfrm>
          <a:off x="0" y="2578999"/>
          <a:ext cx="6666833" cy="173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-970242"/>
              <a:satOff val="-55952"/>
              <a:lumOff val="5752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7420" tIns="499872" rIns="517420" bIns="170688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b="0" kern="1200" dirty="0">
              <a:solidFill>
                <a:srgbClr val="C00000"/>
              </a:solidFill>
              <a:latin typeface="Abadi Extra Light" panose="020B0204020104020204" pitchFamily="34" charset="0"/>
            </a:rPr>
            <a:t>Les </a:t>
          </a:r>
          <a:r>
            <a:rPr lang="en-US" sz="2400" b="0" kern="1200" dirty="0" err="1">
              <a:solidFill>
                <a:srgbClr val="C00000"/>
              </a:solidFill>
              <a:latin typeface="Abadi Extra Light" panose="020B0204020104020204" pitchFamily="34" charset="0"/>
            </a:rPr>
            <a:t>briques</a:t>
          </a:r>
          <a:r>
            <a:rPr lang="en-US" sz="2400" b="0" kern="1200" dirty="0">
              <a:solidFill>
                <a:srgbClr val="C00000"/>
              </a:solidFill>
              <a:latin typeface="Abadi Extra Light" panose="020B0204020104020204" pitchFamily="34" charset="0"/>
            </a:rPr>
            <a:t> </a:t>
          </a:r>
          <a:r>
            <a:rPr lang="en-US" sz="2400" b="0" kern="1200" dirty="0" err="1">
              <a:solidFill>
                <a:srgbClr val="C00000"/>
              </a:solidFill>
              <a:latin typeface="Abadi Extra Light" panose="020B0204020104020204" pitchFamily="34" charset="0"/>
            </a:rPr>
            <a:t>élémentaires</a:t>
          </a:r>
          <a:endParaRPr lang="en-US" sz="2400" b="0" kern="1200" dirty="0">
            <a:solidFill>
              <a:srgbClr val="C00000"/>
            </a:solidFill>
            <a:latin typeface="Abadi Extra Light" panose="020B0204020104020204" pitchFamily="34" charset="0"/>
          </a:endParaRP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b="0" kern="1200" dirty="0">
              <a:solidFill>
                <a:schemeClr val="tx1"/>
              </a:solidFill>
              <a:latin typeface="Abadi Extra Light" panose="020B0204020104020204" pitchFamily="34" charset="0"/>
            </a:rPr>
            <a:t>Architectures </a:t>
          </a:r>
          <a:r>
            <a:rPr lang="en-US" sz="2400" b="0" kern="1200" dirty="0" err="1">
              <a:solidFill>
                <a:schemeClr val="tx1"/>
              </a:solidFill>
              <a:latin typeface="Abadi Extra Light" panose="020B0204020104020204" pitchFamily="34" charset="0"/>
            </a:rPr>
            <a:t>typiques</a:t>
          </a:r>
          <a:endParaRPr lang="en-US" sz="2400" b="0" kern="1200" dirty="0">
            <a:solidFill>
              <a:schemeClr val="tx1"/>
            </a:solidFill>
            <a:latin typeface="Abadi Extra Light" panose="020B0204020104020204" pitchFamily="34" charset="0"/>
          </a:endParaRP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b="0" kern="1200" dirty="0" err="1">
              <a:solidFill>
                <a:schemeClr val="tx1"/>
              </a:solidFill>
              <a:latin typeface="Abadi Extra Light" panose="020B0204020104020204" pitchFamily="34" charset="0"/>
            </a:rPr>
            <a:t>Entrainement</a:t>
          </a:r>
          <a:r>
            <a:rPr lang="en-US" sz="2400" b="0" kern="1200" dirty="0">
              <a:solidFill>
                <a:schemeClr val="tx1"/>
              </a:solidFill>
              <a:latin typeface="Abadi Extra Light" panose="020B0204020104020204" pitchFamily="34" charset="0"/>
            </a:rPr>
            <a:t> d’un </a:t>
          </a:r>
          <a:r>
            <a:rPr lang="en-US" sz="2400" b="0" kern="1200" dirty="0" err="1">
              <a:solidFill>
                <a:schemeClr val="tx1"/>
              </a:solidFill>
              <a:latin typeface="Abadi Extra Light" panose="020B0204020104020204" pitchFamily="34" charset="0"/>
            </a:rPr>
            <a:t>modèle</a:t>
          </a:r>
          <a:endParaRPr lang="en-US" sz="2400" b="0" kern="1200" dirty="0">
            <a:solidFill>
              <a:schemeClr val="tx1"/>
            </a:solidFill>
            <a:latin typeface="Abadi Extra Light" panose="020B0204020104020204" pitchFamily="34" charset="0"/>
          </a:endParaRPr>
        </a:p>
      </dsp:txBody>
      <dsp:txXfrm>
        <a:off x="0" y="2578999"/>
        <a:ext cx="6666833" cy="1738800"/>
      </dsp:txXfrm>
    </dsp:sp>
    <dsp:sp modelId="{26771619-8EF6-48CA-807D-85FD42C281A5}">
      <dsp:nvSpPr>
        <dsp:cNvPr id="0" name=""/>
        <dsp:cNvSpPr/>
      </dsp:nvSpPr>
      <dsp:spPr>
        <a:xfrm>
          <a:off x="333341" y="2224759"/>
          <a:ext cx="4666783" cy="708480"/>
        </a:xfrm>
        <a:prstGeom prst="roundRect">
          <a:avLst/>
        </a:prstGeom>
        <a:gradFill rotWithShape="0">
          <a:gsLst>
            <a:gs pos="0">
              <a:schemeClr val="accent2">
                <a:hueOff val="-970242"/>
                <a:satOff val="-55952"/>
                <a:lumOff val="575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970242"/>
                <a:satOff val="-55952"/>
                <a:lumOff val="575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970242"/>
                <a:satOff val="-55952"/>
                <a:lumOff val="575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kern="1200" dirty="0">
              <a:solidFill>
                <a:schemeClr val="bg1"/>
              </a:solidFill>
              <a:latin typeface="Abadi Extra Light" panose="020B0204020104020204" pitchFamily="34" charset="0"/>
            </a:rPr>
            <a:t>Dissection d’un CNN</a:t>
          </a:r>
        </a:p>
      </dsp:txBody>
      <dsp:txXfrm>
        <a:off x="367926" y="2259344"/>
        <a:ext cx="4597613" cy="639310"/>
      </dsp:txXfrm>
    </dsp:sp>
    <dsp:sp modelId="{489426E1-45BD-4FDB-8FC7-BDDA8B6DCA66}">
      <dsp:nvSpPr>
        <dsp:cNvPr id="0" name=""/>
        <dsp:cNvSpPr/>
      </dsp:nvSpPr>
      <dsp:spPr>
        <a:xfrm>
          <a:off x="0" y="4801639"/>
          <a:ext cx="6666833" cy="604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B46E5FA-0F50-470F-A1D4-03D8969D0202}">
      <dsp:nvSpPr>
        <dsp:cNvPr id="0" name=""/>
        <dsp:cNvSpPr/>
      </dsp:nvSpPr>
      <dsp:spPr>
        <a:xfrm>
          <a:off x="333341" y="4447400"/>
          <a:ext cx="4666783" cy="708480"/>
        </a:xfrm>
        <a:prstGeom prst="roundRect">
          <a:avLst/>
        </a:prstGeom>
        <a:gradFill rotWithShape="0">
          <a:gsLst>
            <a:gs pos="0">
              <a:schemeClr val="accent2">
                <a:hueOff val="-1455363"/>
                <a:satOff val="-83928"/>
                <a:lumOff val="862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1455363"/>
                <a:satOff val="-83928"/>
                <a:lumOff val="862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1455363"/>
                <a:satOff val="-83928"/>
                <a:lumOff val="862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b="0" kern="1200" dirty="0">
              <a:solidFill>
                <a:schemeClr val="bg1"/>
              </a:solidFill>
              <a:latin typeface="Abadi Extra Light" panose="020B0204020104020204" pitchFamily="34" charset="0"/>
            </a:rPr>
            <a:t>Application en vision par ordinateur</a:t>
          </a:r>
        </a:p>
      </dsp:txBody>
      <dsp:txXfrm>
        <a:off x="367926" y="4481985"/>
        <a:ext cx="4597613" cy="639310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35976C-A818-45A9-91F2-F5B3E318D839}">
      <dsp:nvSpPr>
        <dsp:cNvPr id="0" name=""/>
        <dsp:cNvSpPr/>
      </dsp:nvSpPr>
      <dsp:spPr>
        <a:xfrm>
          <a:off x="0" y="401719"/>
          <a:ext cx="6666833" cy="604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AA77867-5420-48E7-8938-BF7F65D13CE4}">
      <dsp:nvSpPr>
        <dsp:cNvPr id="0" name=""/>
        <dsp:cNvSpPr/>
      </dsp:nvSpPr>
      <dsp:spPr>
        <a:xfrm>
          <a:off x="333341" y="47479"/>
          <a:ext cx="4666783" cy="70848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kern="1200" dirty="0" err="1">
              <a:solidFill>
                <a:schemeClr val="bg1"/>
              </a:solidFill>
              <a:latin typeface="Abadi Extra Light" panose="020B0204020104020204" pitchFamily="34" charset="0"/>
            </a:rPr>
            <a:t>L’intelligence</a:t>
          </a:r>
          <a:r>
            <a:rPr lang="en-US" sz="2400" b="0" kern="1200" dirty="0">
              <a:solidFill>
                <a:schemeClr val="bg1"/>
              </a:solidFill>
              <a:latin typeface="Abadi Extra Light" panose="020B0204020104020204" pitchFamily="34" charset="0"/>
            </a:rPr>
            <a:t> </a:t>
          </a:r>
          <a:r>
            <a:rPr lang="en-US" sz="2400" b="0" kern="1200" dirty="0" err="1">
              <a:solidFill>
                <a:schemeClr val="bg1"/>
              </a:solidFill>
              <a:latin typeface="Abadi Extra Light" panose="020B0204020104020204" pitchFamily="34" charset="0"/>
            </a:rPr>
            <a:t>artificielle</a:t>
          </a:r>
          <a:r>
            <a:rPr lang="en-US" sz="2400" b="0" kern="1200" dirty="0">
              <a:solidFill>
                <a:schemeClr val="bg1"/>
              </a:solidFill>
              <a:latin typeface="Abadi Extra Light" panose="020B0204020104020204" pitchFamily="34" charset="0"/>
            </a:rPr>
            <a:t> et </a:t>
          </a:r>
          <a:r>
            <a:rPr lang="en-US" sz="2400" b="0" kern="1200" dirty="0" err="1">
              <a:solidFill>
                <a:schemeClr val="bg1"/>
              </a:solidFill>
              <a:latin typeface="Abadi Extra Light" panose="020B0204020104020204" pitchFamily="34" charset="0"/>
            </a:rPr>
            <a:t>l’apprentissage</a:t>
          </a:r>
          <a:r>
            <a:rPr lang="en-US" sz="2400" b="0" kern="1200" dirty="0">
              <a:solidFill>
                <a:schemeClr val="bg1"/>
              </a:solidFill>
              <a:latin typeface="Abadi Extra Light" panose="020B0204020104020204" pitchFamily="34" charset="0"/>
            </a:rPr>
            <a:t> </a:t>
          </a:r>
          <a:r>
            <a:rPr lang="en-US" sz="2400" b="0" kern="1200" dirty="0" err="1">
              <a:solidFill>
                <a:schemeClr val="bg1"/>
              </a:solidFill>
              <a:latin typeface="Abadi Extra Light" panose="020B0204020104020204" pitchFamily="34" charset="0"/>
            </a:rPr>
            <a:t>automatique</a:t>
          </a:r>
          <a:endParaRPr lang="en-US" sz="2400" b="0" kern="1200" dirty="0">
            <a:solidFill>
              <a:schemeClr val="bg1"/>
            </a:solidFill>
            <a:latin typeface="Abadi Extra Light" panose="020B0204020104020204" pitchFamily="34" charset="0"/>
          </a:endParaRPr>
        </a:p>
      </dsp:txBody>
      <dsp:txXfrm>
        <a:off x="367926" y="82064"/>
        <a:ext cx="4597613" cy="639310"/>
      </dsp:txXfrm>
    </dsp:sp>
    <dsp:sp modelId="{B9FDAC5F-3CD0-4FC8-A7CB-FC0C2FE1E73E}">
      <dsp:nvSpPr>
        <dsp:cNvPr id="0" name=""/>
        <dsp:cNvSpPr/>
      </dsp:nvSpPr>
      <dsp:spPr>
        <a:xfrm>
          <a:off x="0" y="1490359"/>
          <a:ext cx="6666833" cy="604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-485121"/>
              <a:satOff val="-27976"/>
              <a:lumOff val="2876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16427A0-AE08-49C2-9691-E9BD82006648}">
      <dsp:nvSpPr>
        <dsp:cNvPr id="0" name=""/>
        <dsp:cNvSpPr/>
      </dsp:nvSpPr>
      <dsp:spPr>
        <a:xfrm>
          <a:off x="333341" y="1136119"/>
          <a:ext cx="4666783" cy="708480"/>
        </a:xfrm>
        <a:prstGeom prst="roundRect">
          <a:avLst/>
        </a:prstGeom>
        <a:gradFill rotWithShape="0">
          <a:gsLst>
            <a:gs pos="0">
              <a:schemeClr val="accent2">
                <a:hueOff val="-485121"/>
                <a:satOff val="-27976"/>
                <a:lumOff val="287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485121"/>
                <a:satOff val="-27976"/>
                <a:lumOff val="287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485121"/>
                <a:satOff val="-27976"/>
                <a:lumOff val="287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kern="1200" dirty="0">
              <a:latin typeface="Abadi Extra Light" panose="020B0204020104020204" pitchFamily="34" charset="0"/>
            </a:rPr>
            <a:t>Les réseaux de </a:t>
          </a:r>
          <a:r>
            <a:rPr lang="en-US" sz="2400" b="0" kern="1200" dirty="0" err="1">
              <a:latin typeface="Abadi Extra Light" panose="020B0204020104020204" pitchFamily="34" charset="0"/>
            </a:rPr>
            <a:t>neurones</a:t>
          </a:r>
          <a:endParaRPr lang="en-US" sz="2400" b="0" kern="1200" dirty="0">
            <a:solidFill>
              <a:schemeClr val="bg1"/>
            </a:solidFill>
            <a:latin typeface="Abadi Extra Light" panose="020B0204020104020204" pitchFamily="34" charset="0"/>
          </a:endParaRPr>
        </a:p>
      </dsp:txBody>
      <dsp:txXfrm>
        <a:off x="367926" y="1170704"/>
        <a:ext cx="4597613" cy="639310"/>
      </dsp:txXfrm>
    </dsp:sp>
    <dsp:sp modelId="{0F922F78-C5C9-41B4-A2C7-F0042622C9BB}">
      <dsp:nvSpPr>
        <dsp:cNvPr id="0" name=""/>
        <dsp:cNvSpPr/>
      </dsp:nvSpPr>
      <dsp:spPr>
        <a:xfrm>
          <a:off x="0" y="2578999"/>
          <a:ext cx="6666833" cy="173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-970242"/>
              <a:satOff val="-55952"/>
              <a:lumOff val="5752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7420" tIns="499872" rIns="517420" bIns="170688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b="0" kern="1200" dirty="0">
              <a:solidFill>
                <a:schemeClr val="tx1"/>
              </a:solidFill>
              <a:latin typeface="Abadi Extra Light" panose="020B0204020104020204" pitchFamily="34" charset="0"/>
            </a:rPr>
            <a:t>Les </a:t>
          </a:r>
          <a:r>
            <a:rPr lang="en-US" sz="2400" b="0" kern="1200" dirty="0" err="1">
              <a:solidFill>
                <a:schemeClr val="tx1"/>
              </a:solidFill>
              <a:latin typeface="Abadi Extra Light" panose="020B0204020104020204" pitchFamily="34" charset="0"/>
            </a:rPr>
            <a:t>briques</a:t>
          </a:r>
          <a:r>
            <a:rPr lang="en-US" sz="2400" b="0" kern="1200" dirty="0">
              <a:solidFill>
                <a:schemeClr val="tx1"/>
              </a:solidFill>
              <a:latin typeface="Abadi Extra Light" panose="020B0204020104020204" pitchFamily="34" charset="0"/>
            </a:rPr>
            <a:t> </a:t>
          </a:r>
          <a:r>
            <a:rPr lang="en-US" sz="2400" b="0" kern="1200" dirty="0" err="1">
              <a:solidFill>
                <a:schemeClr val="tx1"/>
              </a:solidFill>
              <a:latin typeface="Abadi Extra Light" panose="020B0204020104020204" pitchFamily="34" charset="0"/>
            </a:rPr>
            <a:t>élémentaires</a:t>
          </a:r>
          <a:endParaRPr lang="en-US" sz="2400" b="0" kern="1200" dirty="0">
            <a:solidFill>
              <a:schemeClr val="tx1"/>
            </a:solidFill>
            <a:latin typeface="Abadi Extra Light" panose="020B0204020104020204" pitchFamily="34" charset="0"/>
          </a:endParaRP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b="0" kern="1200" dirty="0">
              <a:solidFill>
                <a:srgbClr val="C00000"/>
              </a:solidFill>
              <a:latin typeface="Abadi Extra Light" panose="020B0204020104020204" pitchFamily="34" charset="0"/>
            </a:rPr>
            <a:t>Architectures </a:t>
          </a:r>
          <a:r>
            <a:rPr lang="en-US" sz="2400" b="0" kern="1200" dirty="0" err="1">
              <a:solidFill>
                <a:srgbClr val="C00000"/>
              </a:solidFill>
              <a:latin typeface="Abadi Extra Light" panose="020B0204020104020204" pitchFamily="34" charset="0"/>
            </a:rPr>
            <a:t>typiques</a:t>
          </a:r>
          <a:endParaRPr lang="en-US" sz="2400" b="0" kern="1200" dirty="0">
            <a:solidFill>
              <a:srgbClr val="C00000"/>
            </a:solidFill>
            <a:latin typeface="Abadi Extra Light" panose="020B0204020104020204" pitchFamily="34" charset="0"/>
          </a:endParaRP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b="0" kern="1200" dirty="0" err="1">
              <a:solidFill>
                <a:schemeClr val="tx1"/>
              </a:solidFill>
              <a:latin typeface="Abadi Extra Light" panose="020B0204020104020204" pitchFamily="34" charset="0"/>
            </a:rPr>
            <a:t>Entrainement</a:t>
          </a:r>
          <a:r>
            <a:rPr lang="en-US" sz="2400" b="0" kern="1200" dirty="0">
              <a:solidFill>
                <a:schemeClr val="tx1"/>
              </a:solidFill>
              <a:latin typeface="Abadi Extra Light" panose="020B0204020104020204" pitchFamily="34" charset="0"/>
            </a:rPr>
            <a:t> d’un </a:t>
          </a:r>
          <a:r>
            <a:rPr lang="en-US" sz="2400" b="0" kern="1200" dirty="0" err="1">
              <a:solidFill>
                <a:schemeClr val="tx1"/>
              </a:solidFill>
              <a:latin typeface="Abadi Extra Light" panose="020B0204020104020204" pitchFamily="34" charset="0"/>
            </a:rPr>
            <a:t>modèle</a:t>
          </a:r>
          <a:endParaRPr lang="en-US" sz="2400" b="0" kern="1200" dirty="0">
            <a:solidFill>
              <a:schemeClr val="tx1"/>
            </a:solidFill>
            <a:latin typeface="Abadi Extra Light" panose="020B0204020104020204" pitchFamily="34" charset="0"/>
          </a:endParaRPr>
        </a:p>
      </dsp:txBody>
      <dsp:txXfrm>
        <a:off x="0" y="2578999"/>
        <a:ext cx="6666833" cy="1738800"/>
      </dsp:txXfrm>
    </dsp:sp>
    <dsp:sp modelId="{26771619-8EF6-48CA-807D-85FD42C281A5}">
      <dsp:nvSpPr>
        <dsp:cNvPr id="0" name=""/>
        <dsp:cNvSpPr/>
      </dsp:nvSpPr>
      <dsp:spPr>
        <a:xfrm>
          <a:off x="333341" y="2224759"/>
          <a:ext cx="4666783" cy="708480"/>
        </a:xfrm>
        <a:prstGeom prst="roundRect">
          <a:avLst/>
        </a:prstGeom>
        <a:gradFill rotWithShape="0">
          <a:gsLst>
            <a:gs pos="0">
              <a:schemeClr val="accent2">
                <a:hueOff val="-970242"/>
                <a:satOff val="-55952"/>
                <a:lumOff val="575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970242"/>
                <a:satOff val="-55952"/>
                <a:lumOff val="575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970242"/>
                <a:satOff val="-55952"/>
                <a:lumOff val="575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kern="1200" dirty="0">
              <a:solidFill>
                <a:schemeClr val="bg1"/>
              </a:solidFill>
              <a:latin typeface="Abadi Extra Light" panose="020B0204020104020204" pitchFamily="34" charset="0"/>
            </a:rPr>
            <a:t>Dissection d’un CNN</a:t>
          </a:r>
        </a:p>
      </dsp:txBody>
      <dsp:txXfrm>
        <a:off x="367926" y="2259344"/>
        <a:ext cx="4597613" cy="639310"/>
      </dsp:txXfrm>
    </dsp:sp>
    <dsp:sp modelId="{489426E1-45BD-4FDB-8FC7-BDDA8B6DCA66}">
      <dsp:nvSpPr>
        <dsp:cNvPr id="0" name=""/>
        <dsp:cNvSpPr/>
      </dsp:nvSpPr>
      <dsp:spPr>
        <a:xfrm>
          <a:off x="0" y="4801639"/>
          <a:ext cx="6666833" cy="604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B46E5FA-0F50-470F-A1D4-03D8969D0202}">
      <dsp:nvSpPr>
        <dsp:cNvPr id="0" name=""/>
        <dsp:cNvSpPr/>
      </dsp:nvSpPr>
      <dsp:spPr>
        <a:xfrm>
          <a:off x="333341" y="4447400"/>
          <a:ext cx="4666783" cy="708480"/>
        </a:xfrm>
        <a:prstGeom prst="roundRect">
          <a:avLst/>
        </a:prstGeom>
        <a:gradFill rotWithShape="0">
          <a:gsLst>
            <a:gs pos="0">
              <a:schemeClr val="accent2">
                <a:hueOff val="-1455363"/>
                <a:satOff val="-83928"/>
                <a:lumOff val="862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1455363"/>
                <a:satOff val="-83928"/>
                <a:lumOff val="862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1455363"/>
                <a:satOff val="-83928"/>
                <a:lumOff val="862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b="0" kern="1200" dirty="0">
              <a:solidFill>
                <a:schemeClr val="bg1"/>
              </a:solidFill>
              <a:latin typeface="Abadi Extra Light" panose="020B0204020104020204" pitchFamily="34" charset="0"/>
            </a:rPr>
            <a:t>Application en vision par ordinateur</a:t>
          </a:r>
        </a:p>
      </dsp:txBody>
      <dsp:txXfrm>
        <a:off x="367926" y="4481985"/>
        <a:ext cx="4597613" cy="639310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35976C-A818-45A9-91F2-F5B3E318D839}">
      <dsp:nvSpPr>
        <dsp:cNvPr id="0" name=""/>
        <dsp:cNvSpPr/>
      </dsp:nvSpPr>
      <dsp:spPr>
        <a:xfrm>
          <a:off x="0" y="401719"/>
          <a:ext cx="6666833" cy="604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AA77867-5420-48E7-8938-BF7F65D13CE4}">
      <dsp:nvSpPr>
        <dsp:cNvPr id="0" name=""/>
        <dsp:cNvSpPr/>
      </dsp:nvSpPr>
      <dsp:spPr>
        <a:xfrm>
          <a:off x="333341" y="47479"/>
          <a:ext cx="4666783" cy="70848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kern="1200" dirty="0" err="1">
              <a:solidFill>
                <a:schemeClr val="bg1"/>
              </a:solidFill>
              <a:latin typeface="Abadi Extra Light" panose="020B0204020104020204" pitchFamily="34" charset="0"/>
            </a:rPr>
            <a:t>L’intelligence</a:t>
          </a:r>
          <a:r>
            <a:rPr lang="en-US" sz="2400" b="0" kern="1200" dirty="0">
              <a:solidFill>
                <a:schemeClr val="bg1"/>
              </a:solidFill>
              <a:latin typeface="Abadi Extra Light" panose="020B0204020104020204" pitchFamily="34" charset="0"/>
            </a:rPr>
            <a:t> </a:t>
          </a:r>
          <a:r>
            <a:rPr lang="en-US" sz="2400" b="0" kern="1200" dirty="0" err="1">
              <a:solidFill>
                <a:schemeClr val="bg1"/>
              </a:solidFill>
              <a:latin typeface="Abadi Extra Light" panose="020B0204020104020204" pitchFamily="34" charset="0"/>
            </a:rPr>
            <a:t>artificielle</a:t>
          </a:r>
          <a:r>
            <a:rPr lang="en-US" sz="2400" b="0" kern="1200" dirty="0">
              <a:solidFill>
                <a:schemeClr val="bg1"/>
              </a:solidFill>
              <a:latin typeface="Abadi Extra Light" panose="020B0204020104020204" pitchFamily="34" charset="0"/>
            </a:rPr>
            <a:t> et </a:t>
          </a:r>
          <a:r>
            <a:rPr lang="en-US" sz="2400" b="0" kern="1200" dirty="0" err="1">
              <a:solidFill>
                <a:schemeClr val="bg1"/>
              </a:solidFill>
              <a:latin typeface="Abadi Extra Light" panose="020B0204020104020204" pitchFamily="34" charset="0"/>
            </a:rPr>
            <a:t>l’apprentissage</a:t>
          </a:r>
          <a:r>
            <a:rPr lang="en-US" sz="2400" b="0" kern="1200" dirty="0">
              <a:solidFill>
                <a:schemeClr val="bg1"/>
              </a:solidFill>
              <a:latin typeface="Abadi Extra Light" panose="020B0204020104020204" pitchFamily="34" charset="0"/>
            </a:rPr>
            <a:t> </a:t>
          </a:r>
          <a:r>
            <a:rPr lang="en-US" sz="2400" b="0" kern="1200" dirty="0" err="1">
              <a:solidFill>
                <a:schemeClr val="bg1"/>
              </a:solidFill>
              <a:latin typeface="Abadi Extra Light" panose="020B0204020104020204" pitchFamily="34" charset="0"/>
            </a:rPr>
            <a:t>automatique</a:t>
          </a:r>
          <a:endParaRPr lang="en-US" sz="2400" b="0" kern="1200" dirty="0">
            <a:solidFill>
              <a:schemeClr val="bg1"/>
            </a:solidFill>
            <a:latin typeface="Abadi Extra Light" panose="020B0204020104020204" pitchFamily="34" charset="0"/>
          </a:endParaRPr>
        </a:p>
      </dsp:txBody>
      <dsp:txXfrm>
        <a:off x="367926" y="82064"/>
        <a:ext cx="4597613" cy="639310"/>
      </dsp:txXfrm>
    </dsp:sp>
    <dsp:sp modelId="{B9FDAC5F-3CD0-4FC8-A7CB-FC0C2FE1E73E}">
      <dsp:nvSpPr>
        <dsp:cNvPr id="0" name=""/>
        <dsp:cNvSpPr/>
      </dsp:nvSpPr>
      <dsp:spPr>
        <a:xfrm>
          <a:off x="0" y="1490359"/>
          <a:ext cx="6666833" cy="604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-485121"/>
              <a:satOff val="-27976"/>
              <a:lumOff val="2876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16427A0-AE08-49C2-9691-E9BD82006648}">
      <dsp:nvSpPr>
        <dsp:cNvPr id="0" name=""/>
        <dsp:cNvSpPr/>
      </dsp:nvSpPr>
      <dsp:spPr>
        <a:xfrm>
          <a:off x="333341" y="1136119"/>
          <a:ext cx="4666783" cy="708480"/>
        </a:xfrm>
        <a:prstGeom prst="roundRect">
          <a:avLst/>
        </a:prstGeom>
        <a:gradFill rotWithShape="0">
          <a:gsLst>
            <a:gs pos="0">
              <a:schemeClr val="accent2">
                <a:hueOff val="-485121"/>
                <a:satOff val="-27976"/>
                <a:lumOff val="287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485121"/>
                <a:satOff val="-27976"/>
                <a:lumOff val="287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485121"/>
                <a:satOff val="-27976"/>
                <a:lumOff val="287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kern="1200" dirty="0">
              <a:latin typeface="Abadi Extra Light" panose="020B0204020104020204" pitchFamily="34" charset="0"/>
            </a:rPr>
            <a:t>Les réseaux de </a:t>
          </a:r>
          <a:r>
            <a:rPr lang="en-US" sz="2400" b="0" kern="1200" dirty="0" err="1">
              <a:latin typeface="Abadi Extra Light" panose="020B0204020104020204" pitchFamily="34" charset="0"/>
            </a:rPr>
            <a:t>neurones</a:t>
          </a:r>
          <a:endParaRPr lang="en-US" sz="2400" b="0" kern="1200" dirty="0">
            <a:solidFill>
              <a:schemeClr val="bg1"/>
            </a:solidFill>
            <a:latin typeface="Abadi Extra Light" panose="020B0204020104020204" pitchFamily="34" charset="0"/>
          </a:endParaRPr>
        </a:p>
      </dsp:txBody>
      <dsp:txXfrm>
        <a:off x="367926" y="1170704"/>
        <a:ext cx="4597613" cy="639310"/>
      </dsp:txXfrm>
    </dsp:sp>
    <dsp:sp modelId="{0F922F78-C5C9-41B4-A2C7-F0042622C9BB}">
      <dsp:nvSpPr>
        <dsp:cNvPr id="0" name=""/>
        <dsp:cNvSpPr/>
      </dsp:nvSpPr>
      <dsp:spPr>
        <a:xfrm>
          <a:off x="0" y="2578999"/>
          <a:ext cx="6666833" cy="173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-970242"/>
              <a:satOff val="-55952"/>
              <a:lumOff val="5752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7420" tIns="499872" rIns="517420" bIns="170688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b="0" kern="1200" dirty="0">
              <a:solidFill>
                <a:schemeClr val="tx1"/>
              </a:solidFill>
              <a:latin typeface="Abadi Extra Light" panose="020B0204020104020204" pitchFamily="34" charset="0"/>
            </a:rPr>
            <a:t>Les </a:t>
          </a:r>
          <a:r>
            <a:rPr lang="en-US" sz="2400" b="0" kern="1200" dirty="0" err="1">
              <a:solidFill>
                <a:schemeClr val="tx1"/>
              </a:solidFill>
              <a:latin typeface="Abadi Extra Light" panose="020B0204020104020204" pitchFamily="34" charset="0"/>
            </a:rPr>
            <a:t>briques</a:t>
          </a:r>
          <a:r>
            <a:rPr lang="en-US" sz="2400" b="0" kern="1200" dirty="0">
              <a:solidFill>
                <a:schemeClr val="tx1"/>
              </a:solidFill>
              <a:latin typeface="Abadi Extra Light" panose="020B0204020104020204" pitchFamily="34" charset="0"/>
            </a:rPr>
            <a:t> </a:t>
          </a:r>
          <a:r>
            <a:rPr lang="en-US" sz="2400" b="0" kern="1200" dirty="0" err="1">
              <a:solidFill>
                <a:schemeClr val="tx1"/>
              </a:solidFill>
              <a:latin typeface="Abadi Extra Light" panose="020B0204020104020204" pitchFamily="34" charset="0"/>
            </a:rPr>
            <a:t>élémentaires</a:t>
          </a:r>
          <a:endParaRPr lang="en-US" sz="2400" b="0" kern="1200" dirty="0">
            <a:solidFill>
              <a:schemeClr val="tx1"/>
            </a:solidFill>
            <a:latin typeface="Abadi Extra Light" panose="020B0204020104020204" pitchFamily="34" charset="0"/>
          </a:endParaRP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b="0" kern="1200" dirty="0">
              <a:solidFill>
                <a:schemeClr val="tx1"/>
              </a:solidFill>
              <a:latin typeface="Abadi Extra Light" panose="020B0204020104020204" pitchFamily="34" charset="0"/>
            </a:rPr>
            <a:t>Architectures </a:t>
          </a:r>
          <a:r>
            <a:rPr lang="en-US" sz="2400" b="0" kern="1200" dirty="0" err="1">
              <a:solidFill>
                <a:schemeClr val="tx1"/>
              </a:solidFill>
              <a:latin typeface="Abadi Extra Light" panose="020B0204020104020204" pitchFamily="34" charset="0"/>
            </a:rPr>
            <a:t>typiques</a:t>
          </a:r>
          <a:endParaRPr lang="en-US" sz="2400" b="0" kern="1200" dirty="0">
            <a:solidFill>
              <a:schemeClr val="tx1"/>
            </a:solidFill>
            <a:latin typeface="Abadi Extra Light" panose="020B0204020104020204" pitchFamily="34" charset="0"/>
          </a:endParaRP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b="0" kern="1200" dirty="0" err="1">
              <a:solidFill>
                <a:srgbClr val="C00000"/>
              </a:solidFill>
              <a:latin typeface="Abadi Extra Light" panose="020B0204020104020204" pitchFamily="34" charset="0"/>
            </a:rPr>
            <a:t>Entrainement</a:t>
          </a:r>
          <a:r>
            <a:rPr lang="en-US" sz="2400" b="0" kern="1200" dirty="0">
              <a:solidFill>
                <a:srgbClr val="C00000"/>
              </a:solidFill>
              <a:latin typeface="Abadi Extra Light" panose="020B0204020104020204" pitchFamily="34" charset="0"/>
            </a:rPr>
            <a:t> d’un </a:t>
          </a:r>
          <a:r>
            <a:rPr lang="en-US" sz="2400" b="0" kern="1200" dirty="0" err="1">
              <a:solidFill>
                <a:srgbClr val="C00000"/>
              </a:solidFill>
              <a:latin typeface="Abadi Extra Light" panose="020B0204020104020204" pitchFamily="34" charset="0"/>
            </a:rPr>
            <a:t>modèle</a:t>
          </a:r>
          <a:endParaRPr lang="en-US" sz="2400" b="0" kern="1200" dirty="0">
            <a:solidFill>
              <a:srgbClr val="C00000"/>
            </a:solidFill>
            <a:latin typeface="Abadi Extra Light" panose="020B0204020104020204" pitchFamily="34" charset="0"/>
          </a:endParaRPr>
        </a:p>
      </dsp:txBody>
      <dsp:txXfrm>
        <a:off x="0" y="2578999"/>
        <a:ext cx="6666833" cy="1738800"/>
      </dsp:txXfrm>
    </dsp:sp>
    <dsp:sp modelId="{26771619-8EF6-48CA-807D-85FD42C281A5}">
      <dsp:nvSpPr>
        <dsp:cNvPr id="0" name=""/>
        <dsp:cNvSpPr/>
      </dsp:nvSpPr>
      <dsp:spPr>
        <a:xfrm>
          <a:off x="333341" y="2224759"/>
          <a:ext cx="4666783" cy="708480"/>
        </a:xfrm>
        <a:prstGeom prst="roundRect">
          <a:avLst/>
        </a:prstGeom>
        <a:gradFill rotWithShape="0">
          <a:gsLst>
            <a:gs pos="0">
              <a:schemeClr val="accent2">
                <a:hueOff val="-970242"/>
                <a:satOff val="-55952"/>
                <a:lumOff val="575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970242"/>
                <a:satOff val="-55952"/>
                <a:lumOff val="575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970242"/>
                <a:satOff val="-55952"/>
                <a:lumOff val="575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kern="1200" dirty="0">
              <a:solidFill>
                <a:schemeClr val="bg1"/>
              </a:solidFill>
              <a:latin typeface="Abadi Extra Light" panose="020B0204020104020204" pitchFamily="34" charset="0"/>
            </a:rPr>
            <a:t>Dissection d’un CNN</a:t>
          </a:r>
        </a:p>
      </dsp:txBody>
      <dsp:txXfrm>
        <a:off x="367926" y="2259344"/>
        <a:ext cx="4597613" cy="639310"/>
      </dsp:txXfrm>
    </dsp:sp>
    <dsp:sp modelId="{489426E1-45BD-4FDB-8FC7-BDDA8B6DCA66}">
      <dsp:nvSpPr>
        <dsp:cNvPr id="0" name=""/>
        <dsp:cNvSpPr/>
      </dsp:nvSpPr>
      <dsp:spPr>
        <a:xfrm>
          <a:off x="0" y="4801639"/>
          <a:ext cx="6666833" cy="604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B46E5FA-0F50-470F-A1D4-03D8969D0202}">
      <dsp:nvSpPr>
        <dsp:cNvPr id="0" name=""/>
        <dsp:cNvSpPr/>
      </dsp:nvSpPr>
      <dsp:spPr>
        <a:xfrm>
          <a:off x="333341" y="4447400"/>
          <a:ext cx="4666783" cy="708480"/>
        </a:xfrm>
        <a:prstGeom prst="roundRect">
          <a:avLst/>
        </a:prstGeom>
        <a:gradFill rotWithShape="0">
          <a:gsLst>
            <a:gs pos="0">
              <a:schemeClr val="accent2">
                <a:hueOff val="-1455363"/>
                <a:satOff val="-83928"/>
                <a:lumOff val="862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1455363"/>
                <a:satOff val="-83928"/>
                <a:lumOff val="862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1455363"/>
                <a:satOff val="-83928"/>
                <a:lumOff val="862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b="0" kern="1200" dirty="0">
              <a:solidFill>
                <a:schemeClr val="bg1"/>
              </a:solidFill>
              <a:latin typeface="Abadi Extra Light" panose="020B0204020104020204" pitchFamily="34" charset="0"/>
            </a:rPr>
            <a:t>Application en vision par ordinateur</a:t>
          </a:r>
        </a:p>
      </dsp:txBody>
      <dsp:txXfrm>
        <a:off x="367926" y="4481985"/>
        <a:ext cx="4597613" cy="639310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35976C-A818-45A9-91F2-F5B3E318D839}">
      <dsp:nvSpPr>
        <dsp:cNvPr id="0" name=""/>
        <dsp:cNvSpPr/>
      </dsp:nvSpPr>
      <dsp:spPr>
        <a:xfrm>
          <a:off x="0" y="352939"/>
          <a:ext cx="6666833" cy="554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AA77867-5420-48E7-8938-BF7F65D13CE4}">
      <dsp:nvSpPr>
        <dsp:cNvPr id="0" name=""/>
        <dsp:cNvSpPr/>
      </dsp:nvSpPr>
      <dsp:spPr>
        <a:xfrm>
          <a:off x="333341" y="28219"/>
          <a:ext cx="4666783" cy="64944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kern="1200" dirty="0" err="1">
              <a:solidFill>
                <a:schemeClr val="bg1"/>
              </a:solidFill>
              <a:latin typeface="Abadi Extra Light" panose="020B0204020104020204" pitchFamily="34" charset="0"/>
            </a:rPr>
            <a:t>L’intelligence</a:t>
          </a:r>
          <a:r>
            <a:rPr lang="en-US" sz="2400" b="0" kern="1200" dirty="0">
              <a:solidFill>
                <a:schemeClr val="bg1"/>
              </a:solidFill>
              <a:latin typeface="Abadi Extra Light" panose="020B0204020104020204" pitchFamily="34" charset="0"/>
            </a:rPr>
            <a:t> </a:t>
          </a:r>
          <a:r>
            <a:rPr lang="en-US" sz="2400" b="0" kern="1200" dirty="0" err="1">
              <a:solidFill>
                <a:schemeClr val="bg1"/>
              </a:solidFill>
              <a:latin typeface="Abadi Extra Light" panose="020B0204020104020204" pitchFamily="34" charset="0"/>
            </a:rPr>
            <a:t>artificielle</a:t>
          </a:r>
          <a:r>
            <a:rPr lang="en-US" sz="2400" b="0" kern="1200" dirty="0">
              <a:solidFill>
                <a:schemeClr val="bg1"/>
              </a:solidFill>
              <a:latin typeface="Abadi Extra Light" panose="020B0204020104020204" pitchFamily="34" charset="0"/>
            </a:rPr>
            <a:t> et </a:t>
          </a:r>
          <a:r>
            <a:rPr lang="en-US" sz="2400" b="0" kern="1200" dirty="0" err="1">
              <a:solidFill>
                <a:schemeClr val="bg1"/>
              </a:solidFill>
              <a:latin typeface="Abadi Extra Light" panose="020B0204020104020204" pitchFamily="34" charset="0"/>
            </a:rPr>
            <a:t>l’apprentissage</a:t>
          </a:r>
          <a:r>
            <a:rPr lang="en-US" sz="2400" b="0" kern="1200" dirty="0">
              <a:solidFill>
                <a:schemeClr val="bg1"/>
              </a:solidFill>
              <a:latin typeface="Abadi Extra Light" panose="020B0204020104020204" pitchFamily="34" charset="0"/>
            </a:rPr>
            <a:t> </a:t>
          </a:r>
          <a:r>
            <a:rPr lang="en-US" sz="2400" b="0" kern="1200" dirty="0" err="1">
              <a:solidFill>
                <a:schemeClr val="bg1"/>
              </a:solidFill>
              <a:latin typeface="Abadi Extra Light" panose="020B0204020104020204" pitchFamily="34" charset="0"/>
            </a:rPr>
            <a:t>automatique</a:t>
          </a:r>
          <a:endParaRPr lang="en-US" sz="2400" b="0" kern="1200" dirty="0">
            <a:solidFill>
              <a:schemeClr val="bg1"/>
            </a:solidFill>
            <a:latin typeface="Abadi Extra Light" panose="020B0204020104020204" pitchFamily="34" charset="0"/>
          </a:endParaRPr>
        </a:p>
      </dsp:txBody>
      <dsp:txXfrm>
        <a:off x="365044" y="59922"/>
        <a:ext cx="4603377" cy="586034"/>
      </dsp:txXfrm>
    </dsp:sp>
    <dsp:sp modelId="{B9FDAC5F-3CD0-4FC8-A7CB-FC0C2FE1E73E}">
      <dsp:nvSpPr>
        <dsp:cNvPr id="0" name=""/>
        <dsp:cNvSpPr/>
      </dsp:nvSpPr>
      <dsp:spPr>
        <a:xfrm>
          <a:off x="0" y="1350859"/>
          <a:ext cx="6666833" cy="554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-485121"/>
              <a:satOff val="-27976"/>
              <a:lumOff val="2876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16427A0-AE08-49C2-9691-E9BD82006648}">
      <dsp:nvSpPr>
        <dsp:cNvPr id="0" name=""/>
        <dsp:cNvSpPr/>
      </dsp:nvSpPr>
      <dsp:spPr>
        <a:xfrm>
          <a:off x="333341" y="1026139"/>
          <a:ext cx="4666783" cy="649440"/>
        </a:xfrm>
        <a:prstGeom prst="roundRect">
          <a:avLst/>
        </a:prstGeom>
        <a:gradFill rotWithShape="0">
          <a:gsLst>
            <a:gs pos="0">
              <a:schemeClr val="accent2">
                <a:hueOff val="-485121"/>
                <a:satOff val="-27976"/>
                <a:lumOff val="287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485121"/>
                <a:satOff val="-27976"/>
                <a:lumOff val="287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485121"/>
                <a:satOff val="-27976"/>
                <a:lumOff val="287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kern="1200" dirty="0">
              <a:latin typeface="Abadi Extra Light" panose="020B0204020104020204" pitchFamily="34" charset="0"/>
            </a:rPr>
            <a:t>Les réseaux de </a:t>
          </a:r>
          <a:r>
            <a:rPr lang="en-US" sz="2400" b="0" kern="1200" dirty="0" err="1">
              <a:latin typeface="Abadi Extra Light" panose="020B0204020104020204" pitchFamily="34" charset="0"/>
            </a:rPr>
            <a:t>neurones</a:t>
          </a:r>
          <a:endParaRPr lang="en-US" sz="2400" b="0" kern="1200" dirty="0">
            <a:solidFill>
              <a:schemeClr val="bg1"/>
            </a:solidFill>
            <a:latin typeface="Abadi Extra Light" panose="020B0204020104020204" pitchFamily="34" charset="0"/>
          </a:endParaRPr>
        </a:p>
      </dsp:txBody>
      <dsp:txXfrm>
        <a:off x="365044" y="1057842"/>
        <a:ext cx="4603377" cy="586034"/>
      </dsp:txXfrm>
    </dsp:sp>
    <dsp:sp modelId="{0F922F78-C5C9-41B4-A2C7-F0042622C9BB}">
      <dsp:nvSpPr>
        <dsp:cNvPr id="0" name=""/>
        <dsp:cNvSpPr/>
      </dsp:nvSpPr>
      <dsp:spPr>
        <a:xfrm>
          <a:off x="0" y="2348779"/>
          <a:ext cx="6666833" cy="554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-970242"/>
              <a:satOff val="-55952"/>
              <a:lumOff val="5752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6771619-8EF6-48CA-807D-85FD42C281A5}">
      <dsp:nvSpPr>
        <dsp:cNvPr id="0" name=""/>
        <dsp:cNvSpPr/>
      </dsp:nvSpPr>
      <dsp:spPr>
        <a:xfrm>
          <a:off x="333341" y="2024059"/>
          <a:ext cx="4666783" cy="649440"/>
        </a:xfrm>
        <a:prstGeom prst="roundRect">
          <a:avLst/>
        </a:prstGeom>
        <a:gradFill rotWithShape="0">
          <a:gsLst>
            <a:gs pos="0">
              <a:schemeClr val="accent2">
                <a:hueOff val="-970242"/>
                <a:satOff val="-55952"/>
                <a:lumOff val="575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970242"/>
                <a:satOff val="-55952"/>
                <a:lumOff val="575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970242"/>
                <a:satOff val="-55952"/>
                <a:lumOff val="575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kern="1200" dirty="0">
              <a:solidFill>
                <a:schemeClr val="bg1"/>
              </a:solidFill>
              <a:latin typeface="Abadi Extra Light" panose="020B0204020104020204" pitchFamily="34" charset="0"/>
            </a:rPr>
            <a:t>Dissection d’un CNN</a:t>
          </a:r>
        </a:p>
      </dsp:txBody>
      <dsp:txXfrm>
        <a:off x="365044" y="2055762"/>
        <a:ext cx="4603377" cy="586034"/>
      </dsp:txXfrm>
    </dsp:sp>
    <dsp:sp modelId="{489426E1-45BD-4FDB-8FC7-BDDA8B6DCA66}">
      <dsp:nvSpPr>
        <dsp:cNvPr id="0" name=""/>
        <dsp:cNvSpPr/>
      </dsp:nvSpPr>
      <dsp:spPr>
        <a:xfrm>
          <a:off x="0" y="3346700"/>
          <a:ext cx="6666833" cy="2079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7420" tIns="458216" rIns="517420" bIns="170688" numCol="1" spcCol="1270" anchor="t" anchorCtr="0">
          <a:noAutofit/>
        </a:bodyPr>
        <a:lstStyle/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400" b="0" kern="1200" dirty="0">
              <a:solidFill>
                <a:schemeClr val="tx1"/>
              </a:solidFill>
              <a:latin typeface="Abadi Extra Light" panose="020B0204020104020204" pitchFamily="34" charset="0"/>
            </a:rPr>
            <a:t>Reconnaissance d’images</a:t>
          </a:r>
        </a:p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400" b="0" kern="1200" dirty="0">
              <a:solidFill>
                <a:schemeClr val="tx1"/>
              </a:solidFill>
              <a:latin typeface="Abadi Extra Light" panose="020B0204020104020204" pitchFamily="34" charset="0"/>
            </a:rPr>
            <a:t>Détection d’objets</a:t>
          </a:r>
        </a:p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400" b="0" kern="1200" dirty="0">
              <a:solidFill>
                <a:schemeClr val="tx1"/>
              </a:solidFill>
              <a:latin typeface="Abadi Extra Light" panose="020B0204020104020204" pitchFamily="34" charset="0"/>
            </a:rPr>
            <a:t>Segmentation sémantique</a:t>
          </a:r>
        </a:p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400" b="0" kern="1200" dirty="0">
              <a:solidFill>
                <a:schemeClr val="tx1"/>
              </a:solidFill>
              <a:latin typeface="Abadi Extra Light" panose="020B0204020104020204" pitchFamily="34" charset="0"/>
            </a:rPr>
            <a:t>Autres</a:t>
          </a:r>
        </a:p>
      </dsp:txBody>
      <dsp:txXfrm>
        <a:off x="0" y="3346700"/>
        <a:ext cx="6666833" cy="2079000"/>
      </dsp:txXfrm>
    </dsp:sp>
    <dsp:sp modelId="{8B46E5FA-0F50-470F-A1D4-03D8969D0202}">
      <dsp:nvSpPr>
        <dsp:cNvPr id="0" name=""/>
        <dsp:cNvSpPr/>
      </dsp:nvSpPr>
      <dsp:spPr>
        <a:xfrm>
          <a:off x="333341" y="3021979"/>
          <a:ext cx="4666783" cy="649440"/>
        </a:xfrm>
        <a:prstGeom prst="roundRect">
          <a:avLst/>
        </a:prstGeom>
        <a:gradFill rotWithShape="0">
          <a:gsLst>
            <a:gs pos="0">
              <a:schemeClr val="accent2">
                <a:hueOff val="-1455363"/>
                <a:satOff val="-83928"/>
                <a:lumOff val="862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1455363"/>
                <a:satOff val="-83928"/>
                <a:lumOff val="862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1455363"/>
                <a:satOff val="-83928"/>
                <a:lumOff val="862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b="0" kern="1200" dirty="0">
              <a:solidFill>
                <a:schemeClr val="bg1"/>
              </a:solidFill>
              <a:latin typeface="Abadi Extra Light" panose="020B0204020104020204" pitchFamily="34" charset="0"/>
            </a:rPr>
            <a:t>Application en vision par ordinateur</a:t>
          </a:r>
        </a:p>
      </dsp:txBody>
      <dsp:txXfrm>
        <a:off x="365044" y="3053682"/>
        <a:ext cx="4603377" cy="58603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35976C-A818-45A9-91F2-F5B3E318D839}">
      <dsp:nvSpPr>
        <dsp:cNvPr id="0" name=""/>
        <dsp:cNvSpPr/>
      </dsp:nvSpPr>
      <dsp:spPr>
        <a:xfrm>
          <a:off x="0" y="401720"/>
          <a:ext cx="6666833" cy="173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7420" tIns="499872" rIns="517420" bIns="170688" numCol="1" spcCol="1270" anchor="t" anchorCtr="0">
          <a:noAutofit/>
        </a:bodyPr>
        <a:lstStyle/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b="0" kern="1200" dirty="0" err="1">
              <a:solidFill>
                <a:schemeClr val="tx1"/>
              </a:solidFill>
              <a:latin typeface="Abadi Extra Light" panose="020B0204020104020204" pitchFamily="34" charset="0"/>
            </a:rPr>
            <a:t>Imiter</a:t>
          </a:r>
          <a:r>
            <a:rPr lang="en-US" sz="2400" b="0" kern="1200" dirty="0">
              <a:solidFill>
                <a:schemeClr val="tx1"/>
              </a:solidFill>
              <a:latin typeface="Abadi Extra Light" panose="020B0204020104020204" pitchFamily="34" charset="0"/>
            </a:rPr>
            <a:t> </a:t>
          </a:r>
          <a:r>
            <a:rPr lang="en-US" sz="2400" b="0" kern="1200" dirty="0" err="1">
              <a:solidFill>
                <a:schemeClr val="tx1"/>
              </a:solidFill>
              <a:latin typeface="Abadi Extra Light" panose="020B0204020104020204" pitchFamily="34" charset="0"/>
            </a:rPr>
            <a:t>l’intelligence</a:t>
          </a:r>
          <a:r>
            <a:rPr lang="en-US" sz="2400" b="0" kern="1200" dirty="0">
              <a:solidFill>
                <a:schemeClr val="tx1"/>
              </a:solidFill>
              <a:latin typeface="Abadi Extra Light" panose="020B0204020104020204" pitchFamily="34" charset="0"/>
            </a:rPr>
            <a:t> / </a:t>
          </a:r>
          <a:r>
            <a:rPr lang="en-US" sz="2400" b="0" kern="1200" dirty="0" err="1">
              <a:solidFill>
                <a:schemeClr val="tx1"/>
              </a:solidFill>
              <a:latin typeface="Abadi Extra Light" panose="020B0204020104020204" pitchFamily="34" charset="0"/>
            </a:rPr>
            <a:t>Modéliser</a:t>
          </a:r>
          <a:r>
            <a:rPr lang="en-US" sz="2400" b="0" kern="1200" dirty="0">
              <a:solidFill>
                <a:schemeClr val="tx1"/>
              </a:solidFill>
              <a:latin typeface="Abadi Extra Light" panose="020B0204020104020204" pitchFamily="34" charset="0"/>
            </a:rPr>
            <a:t> le </a:t>
          </a:r>
          <a:r>
            <a:rPr lang="en-US" sz="2400" b="0" kern="1200" dirty="0" err="1">
              <a:solidFill>
                <a:schemeClr val="tx1"/>
              </a:solidFill>
              <a:latin typeface="Abadi Extra Light" panose="020B0204020104020204" pitchFamily="34" charset="0"/>
            </a:rPr>
            <a:t>complexe</a:t>
          </a:r>
          <a:endParaRPr lang="en-US" sz="2400" b="0" kern="1200" dirty="0">
            <a:solidFill>
              <a:schemeClr val="tx1"/>
            </a:solidFill>
            <a:latin typeface="Abadi Extra Light" panose="020B0204020104020204" pitchFamily="34" charset="0"/>
          </a:endParaRPr>
        </a:p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b="0" kern="1200" dirty="0">
              <a:solidFill>
                <a:schemeClr val="tx1"/>
              </a:solidFill>
              <a:latin typeface="Abadi Extra Light" panose="020B0204020104020204" pitchFamily="34" charset="0"/>
            </a:rPr>
            <a:t>Des succès </a:t>
          </a:r>
          <a:r>
            <a:rPr lang="en-US" sz="2400" b="0" kern="1200" dirty="0" err="1">
              <a:solidFill>
                <a:schemeClr val="tx1"/>
              </a:solidFill>
              <a:latin typeface="Abadi Extra Light" panose="020B0204020104020204" pitchFamily="34" charset="0"/>
            </a:rPr>
            <a:t>importants</a:t>
          </a:r>
          <a:endParaRPr lang="en-US" sz="2400" b="0" kern="1200" dirty="0">
            <a:solidFill>
              <a:schemeClr val="tx1"/>
            </a:solidFill>
            <a:latin typeface="Abadi Extra Light" panose="020B0204020104020204" pitchFamily="34" charset="0"/>
          </a:endParaRPr>
        </a:p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b="0" kern="1200" dirty="0">
              <a:solidFill>
                <a:schemeClr val="tx1"/>
              </a:solidFill>
              <a:latin typeface="Abadi Extra Light" panose="020B0204020104020204" pitchFamily="34" charset="0"/>
            </a:rPr>
            <a:t>Les </a:t>
          </a:r>
          <a:r>
            <a:rPr lang="en-US" sz="2400" b="0" kern="1200" dirty="0" err="1">
              <a:solidFill>
                <a:schemeClr val="tx1"/>
              </a:solidFill>
              <a:latin typeface="Abadi Extra Light" panose="020B0204020104020204" pitchFamily="34" charset="0"/>
            </a:rPr>
            <a:t>grandes</a:t>
          </a:r>
          <a:r>
            <a:rPr lang="en-US" sz="2400" b="0" kern="1200" dirty="0">
              <a:solidFill>
                <a:schemeClr val="tx1"/>
              </a:solidFill>
              <a:latin typeface="Abadi Extra Light" panose="020B0204020104020204" pitchFamily="34" charset="0"/>
            </a:rPr>
            <a:t> </a:t>
          </a:r>
          <a:r>
            <a:rPr lang="en-US" sz="2400" b="0" kern="1200" dirty="0" err="1">
              <a:solidFill>
                <a:schemeClr val="tx1"/>
              </a:solidFill>
              <a:latin typeface="Abadi Extra Light" panose="020B0204020104020204" pitchFamily="34" charset="0"/>
            </a:rPr>
            <a:t>familles</a:t>
          </a:r>
          <a:r>
            <a:rPr lang="en-US" sz="2400" b="0" kern="1200" dirty="0">
              <a:solidFill>
                <a:schemeClr val="tx1"/>
              </a:solidFill>
              <a:latin typeface="Abadi Extra Light" panose="020B0204020104020204" pitchFamily="34" charset="0"/>
            </a:rPr>
            <a:t> </a:t>
          </a:r>
          <a:r>
            <a:rPr lang="en-US" sz="2400" b="0" kern="1200" dirty="0" err="1">
              <a:solidFill>
                <a:schemeClr val="tx1"/>
              </a:solidFill>
              <a:latin typeface="Abadi Extra Light" panose="020B0204020104020204" pitchFamily="34" charset="0"/>
            </a:rPr>
            <a:t>d’applications</a:t>
          </a:r>
          <a:endParaRPr lang="en-US" sz="2400" b="0" kern="1200" dirty="0">
            <a:solidFill>
              <a:schemeClr val="tx1"/>
            </a:solidFill>
            <a:latin typeface="Abadi Extra Light" panose="020B0204020104020204" pitchFamily="34" charset="0"/>
          </a:endParaRPr>
        </a:p>
      </dsp:txBody>
      <dsp:txXfrm>
        <a:off x="0" y="401720"/>
        <a:ext cx="6666833" cy="1738800"/>
      </dsp:txXfrm>
    </dsp:sp>
    <dsp:sp modelId="{BAA77867-5420-48E7-8938-BF7F65D13CE4}">
      <dsp:nvSpPr>
        <dsp:cNvPr id="0" name=""/>
        <dsp:cNvSpPr/>
      </dsp:nvSpPr>
      <dsp:spPr>
        <a:xfrm>
          <a:off x="333341" y="47480"/>
          <a:ext cx="4666783" cy="70848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kern="1200" dirty="0" err="1">
              <a:solidFill>
                <a:schemeClr val="bg1"/>
              </a:solidFill>
              <a:latin typeface="Abadi Extra Light" panose="020B0204020104020204" pitchFamily="34" charset="0"/>
            </a:rPr>
            <a:t>L’intelligence</a:t>
          </a:r>
          <a:r>
            <a:rPr lang="en-US" sz="2400" b="0" kern="1200" dirty="0">
              <a:solidFill>
                <a:schemeClr val="bg1"/>
              </a:solidFill>
              <a:latin typeface="Abadi Extra Light" panose="020B0204020104020204" pitchFamily="34" charset="0"/>
            </a:rPr>
            <a:t> </a:t>
          </a:r>
          <a:r>
            <a:rPr lang="en-US" sz="2400" b="0" kern="1200" dirty="0" err="1">
              <a:solidFill>
                <a:schemeClr val="bg1"/>
              </a:solidFill>
              <a:latin typeface="Abadi Extra Light" panose="020B0204020104020204" pitchFamily="34" charset="0"/>
            </a:rPr>
            <a:t>artificielle</a:t>
          </a:r>
          <a:r>
            <a:rPr lang="en-US" sz="2400" b="0" kern="1200" dirty="0">
              <a:solidFill>
                <a:schemeClr val="bg1"/>
              </a:solidFill>
              <a:latin typeface="Abadi Extra Light" panose="020B0204020104020204" pitchFamily="34" charset="0"/>
            </a:rPr>
            <a:t> et </a:t>
          </a:r>
          <a:r>
            <a:rPr lang="en-US" sz="2400" b="0" kern="1200" dirty="0" err="1">
              <a:solidFill>
                <a:schemeClr val="bg1"/>
              </a:solidFill>
              <a:latin typeface="Abadi Extra Light" panose="020B0204020104020204" pitchFamily="34" charset="0"/>
            </a:rPr>
            <a:t>l’apprentissage</a:t>
          </a:r>
          <a:r>
            <a:rPr lang="en-US" sz="2400" b="0" kern="1200" dirty="0">
              <a:solidFill>
                <a:schemeClr val="bg1"/>
              </a:solidFill>
              <a:latin typeface="Abadi Extra Light" panose="020B0204020104020204" pitchFamily="34" charset="0"/>
            </a:rPr>
            <a:t> </a:t>
          </a:r>
          <a:r>
            <a:rPr lang="en-US" sz="2400" b="0" kern="1200" dirty="0" err="1">
              <a:solidFill>
                <a:schemeClr val="bg1"/>
              </a:solidFill>
              <a:latin typeface="Abadi Extra Light" panose="020B0204020104020204" pitchFamily="34" charset="0"/>
            </a:rPr>
            <a:t>automatique</a:t>
          </a:r>
          <a:endParaRPr lang="en-US" sz="2400" b="0" kern="1200" dirty="0">
            <a:solidFill>
              <a:schemeClr val="bg1"/>
            </a:solidFill>
            <a:latin typeface="Abadi Extra Light" panose="020B0204020104020204" pitchFamily="34" charset="0"/>
          </a:endParaRPr>
        </a:p>
      </dsp:txBody>
      <dsp:txXfrm>
        <a:off x="367926" y="82065"/>
        <a:ext cx="4597613" cy="639310"/>
      </dsp:txXfrm>
    </dsp:sp>
    <dsp:sp modelId="{B9FDAC5F-3CD0-4FC8-A7CB-FC0C2FE1E73E}">
      <dsp:nvSpPr>
        <dsp:cNvPr id="0" name=""/>
        <dsp:cNvSpPr/>
      </dsp:nvSpPr>
      <dsp:spPr>
        <a:xfrm>
          <a:off x="0" y="2624360"/>
          <a:ext cx="6666833" cy="604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-485121"/>
              <a:satOff val="-27976"/>
              <a:lumOff val="2876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16427A0-AE08-49C2-9691-E9BD82006648}">
      <dsp:nvSpPr>
        <dsp:cNvPr id="0" name=""/>
        <dsp:cNvSpPr/>
      </dsp:nvSpPr>
      <dsp:spPr>
        <a:xfrm>
          <a:off x="333341" y="2270120"/>
          <a:ext cx="4666783" cy="708480"/>
        </a:xfrm>
        <a:prstGeom prst="roundRect">
          <a:avLst/>
        </a:prstGeom>
        <a:gradFill rotWithShape="0">
          <a:gsLst>
            <a:gs pos="0">
              <a:schemeClr val="accent2">
                <a:hueOff val="-485121"/>
                <a:satOff val="-27976"/>
                <a:lumOff val="287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485121"/>
                <a:satOff val="-27976"/>
                <a:lumOff val="287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485121"/>
                <a:satOff val="-27976"/>
                <a:lumOff val="287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kern="1200" dirty="0">
              <a:latin typeface="Abadi Extra Light" panose="020B0204020104020204" pitchFamily="34" charset="0"/>
            </a:rPr>
            <a:t>Les réseaux de </a:t>
          </a:r>
          <a:r>
            <a:rPr lang="en-US" sz="2400" b="0" kern="1200" dirty="0" err="1">
              <a:latin typeface="Abadi Extra Light" panose="020B0204020104020204" pitchFamily="34" charset="0"/>
            </a:rPr>
            <a:t>neurones</a:t>
          </a:r>
          <a:endParaRPr lang="en-US" sz="2400" b="0" kern="1200" dirty="0">
            <a:solidFill>
              <a:schemeClr val="bg1"/>
            </a:solidFill>
            <a:latin typeface="Abadi Extra Light" panose="020B0204020104020204" pitchFamily="34" charset="0"/>
          </a:endParaRPr>
        </a:p>
      </dsp:txBody>
      <dsp:txXfrm>
        <a:off x="367926" y="2304705"/>
        <a:ext cx="4597613" cy="639310"/>
      </dsp:txXfrm>
    </dsp:sp>
    <dsp:sp modelId="{0F922F78-C5C9-41B4-A2C7-F0042622C9BB}">
      <dsp:nvSpPr>
        <dsp:cNvPr id="0" name=""/>
        <dsp:cNvSpPr/>
      </dsp:nvSpPr>
      <dsp:spPr>
        <a:xfrm>
          <a:off x="0" y="3713000"/>
          <a:ext cx="6666833" cy="604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-970242"/>
              <a:satOff val="-55952"/>
              <a:lumOff val="5752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6771619-8EF6-48CA-807D-85FD42C281A5}">
      <dsp:nvSpPr>
        <dsp:cNvPr id="0" name=""/>
        <dsp:cNvSpPr/>
      </dsp:nvSpPr>
      <dsp:spPr>
        <a:xfrm>
          <a:off x="333341" y="3358760"/>
          <a:ext cx="4666783" cy="708480"/>
        </a:xfrm>
        <a:prstGeom prst="roundRect">
          <a:avLst/>
        </a:prstGeom>
        <a:gradFill rotWithShape="0">
          <a:gsLst>
            <a:gs pos="0">
              <a:schemeClr val="accent2">
                <a:hueOff val="-970242"/>
                <a:satOff val="-55952"/>
                <a:lumOff val="575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970242"/>
                <a:satOff val="-55952"/>
                <a:lumOff val="575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970242"/>
                <a:satOff val="-55952"/>
                <a:lumOff val="575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kern="1200" dirty="0">
              <a:solidFill>
                <a:schemeClr val="bg1"/>
              </a:solidFill>
              <a:latin typeface="Abadi Extra Light" panose="020B0204020104020204" pitchFamily="34" charset="0"/>
            </a:rPr>
            <a:t>Dissection d’un CNN</a:t>
          </a:r>
        </a:p>
      </dsp:txBody>
      <dsp:txXfrm>
        <a:off x="367926" y="3393345"/>
        <a:ext cx="4597613" cy="639310"/>
      </dsp:txXfrm>
    </dsp:sp>
    <dsp:sp modelId="{489426E1-45BD-4FDB-8FC7-BDDA8B6DCA66}">
      <dsp:nvSpPr>
        <dsp:cNvPr id="0" name=""/>
        <dsp:cNvSpPr/>
      </dsp:nvSpPr>
      <dsp:spPr>
        <a:xfrm>
          <a:off x="0" y="4801639"/>
          <a:ext cx="6666833" cy="604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B46E5FA-0F50-470F-A1D4-03D8969D0202}">
      <dsp:nvSpPr>
        <dsp:cNvPr id="0" name=""/>
        <dsp:cNvSpPr/>
      </dsp:nvSpPr>
      <dsp:spPr>
        <a:xfrm>
          <a:off x="333341" y="4447400"/>
          <a:ext cx="4666783" cy="708480"/>
        </a:xfrm>
        <a:prstGeom prst="roundRect">
          <a:avLst/>
        </a:prstGeom>
        <a:gradFill rotWithShape="0">
          <a:gsLst>
            <a:gs pos="0">
              <a:schemeClr val="accent2">
                <a:hueOff val="-1455363"/>
                <a:satOff val="-83928"/>
                <a:lumOff val="862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1455363"/>
                <a:satOff val="-83928"/>
                <a:lumOff val="862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1455363"/>
                <a:satOff val="-83928"/>
                <a:lumOff val="862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b="0" kern="1200" dirty="0">
              <a:solidFill>
                <a:schemeClr val="bg1"/>
              </a:solidFill>
              <a:latin typeface="Abadi Extra Light" panose="020B0204020104020204" pitchFamily="34" charset="0"/>
            </a:rPr>
            <a:t>Application en vision par ordinateur</a:t>
          </a:r>
        </a:p>
      </dsp:txBody>
      <dsp:txXfrm>
        <a:off x="367926" y="4481985"/>
        <a:ext cx="4597613" cy="63931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35976C-A818-45A9-91F2-F5B3E318D839}">
      <dsp:nvSpPr>
        <dsp:cNvPr id="0" name=""/>
        <dsp:cNvSpPr/>
      </dsp:nvSpPr>
      <dsp:spPr>
        <a:xfrm>
          <a:off x="0" y="401720"/>
          <a:ext cx="6666833" cy="604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AA77867-5420-48E7-8938-BF7F65D13CE4}">
      <dsp:nvSpPr>
        <dsp:cNvPr id="0" name=""/>
        <dsp:cNvSpPr/>
      </dsp:nvSpPr>
      <dsp:spPr>
        <a:xfrm>
          <a:off x="333341" y="47480"/>
          <a:ext cx="4666783" cy="70848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kern="1200" dirty="0" err="1">
              <a:solidFill>
                <a:schemeClr val="bg1"/>
              </a:solidFill>
              <a:latin typeface="Abadi Extra Light" panose="020B0204020104020204" pitchFamily="34" charset="0"/>
            </a:rPr>
            <a:t>L’intelligence</a:t>
          </a:r>
          <a:r>
            <a:rPr lang="en-US" sz="2400" b="0" kern="1200" dirty="0">
              <a:solidFill>
                <a:schemeClr val="bg1"/>
              </a:solidFill>
              <a:latin typeface="Abadi Extra Light" panose="020B0204020104020204" pitchFamily="34" charset="0"/>
            </a:rPr>
            <a:t> </a:t>
          </a:r>
          <a:r>
            <a:rPr lang="en-US" sz="2400" b="0" kern="1200" dirty="0" err="1">
              <a:solidFill>
                <a:schemeClr val="bg1"/>
              </a:solidFill>
              <a:latin typeface="Abadi Extra Light" panose="020B0204020104020204" pitchFamily="34" charset="0"/>
            </a:rPr>
            <a:t>artificielle</a:t>
          </a:r>
          <a:r>
            <a:rPr lang="en-US" sz="2400" b="0" kern="1200" dirty="0">
              <a:solidFill>
                <a:schemeClr val="bg1"/>
              </a:solidFill>
              <a:latin typeface="Abadi Extra Light" panose="020B0204020104020204" pitchFamily="34" charset="0"/>
            </a:rPr>
            <a:t> et </a:t>
          </a:r>
          <a:r>
            <a:rPr lang="en-US" sz="2400" b="0" kern="1200" dirty="0" err="1">
              <a:solidFill>
                <a:schemeClr val="bg1"/>
              </a:solidFill>
              <a:latin typeface="Abadi Extra Light" panose="020B0204020104020204" pitchFamily="34" charset="0"/>
            </a:rPr>
            <a:t>l’apprentissage</a:t>
          </a:r>
          <a:r>
            <a:rPr lang="en-US" sz="2400" b="0" kern="1200" dirty="0">
              <a:solidFill>
                <a:schemeClr val="bg1"/>
              </a:solidFill>
              <a:latin typeface="Abadi Extra Light" panose="020B0204020104020204" pitchFamily="34" charset="0"/>
            </a:rPr>
            <a:t> </a:t>
          </a:r>
          <a:r>
            <a:rPr lang="en-US" sz="2400" b="0" kern="1200" dirty="0" err="1">
              <a:solidFill>
                <a:schemeClr val="bg1"/>
              </a:solidFill>
              <a:latin typeface="Abadi Extra Light" panose="020B0204020104020204" pitchFamily="34" charset="0"/>
            </a:rPr>
            <a:t>automatique</a:t>
          </a:r>
          <a:endParaRPr lang="en-US" sz="2400" b="0" kern="1200" dirty="0">
            <a:solidFill>
              <a:schemeClr val="bg1"/>
            </a:solidFill>
            <a:latin typeface="Abadi Extra Light" panose="020B0204020104020204" pitchFamily="34" charset="0"/>
          </a:endParaRPr>
        </a:p>
      </dsp:txBody>
      <dsp:txXfrm>
        <a:off x="367926" y="82065"/>
        <a:ext cx="4597613" cy="639310"/>
      </dsp:txXfrm>
    </dsp:sp>
    <dsp:sp modelId="{B9FDAC5F-3CD0-4FC8-A7CB-FC0C2FE1E73E}">
      <dsp:nvSpPr>
        <dsp:cNvPr id="0" name=""/>
        <dsp:cNvSpPr/>
      </dsp:nvSpPr>
      <dsp:spPr>
        <a:xfrm>
          <a:off x="0" y="1490360"/>
          <a:ext cx="6666833" cy="173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-485121"/>
              <a:satOff val="-27976"/>
              <a:lumOff val="2876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7420" tIns="499872" rIns="517420" bIns="170688" numCol="1" spcCol="1270" anchor="t" anchorCtr="0">
          <a:noAutofit/>
        </a:bodyPr>
        <a:lstStyle/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b="0" kern="1200" dirty="0">
              <a:solidFill>
                <a:schemeClr val="tx1"/>
              </a:solidFill>
              <a:latin typeface="Abadi Extra Light" panose="020B0204020104020204" pitchFamily="34" charset="0"/>
            </a:rPr>
            <a:t>Les réseaux de </a:t>
          </a:r>
          <a:r>
            <a:rPr lang="en-US" sz="2400" b="0" kern="1200" dirty="0" err="1">
              <a:solidFill>
                <a:schemeClr val="tx1"/>
              </a:solidFill>
              <a:latin typeface="Abadi Extra Light" panose="020B0204020104020204" pitchFamily="34" charset="0"/>
            </a:rPr>
            <a:t>neurones</a:t>
          </a:r>
          <a:r>
            <a:rPr lang="en-US" sz="2400" b="0" kern="1200" dirty="0">
              <a:solidFill>
                <a:schemeClr val="tx1"/>
              </a:solidFill>
              <a:latin typeface="Abadi Extra Light" panose="020B0204020104020204" pitchFamily="34" charset="0"/>
            </a:rPr>
            <a:t> simples</a:t>
          </a:r>
        </a:p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b="0" kern="1200" dirty="0">
              <a:solidFill>
                <a:schemeClr val="tx1"/>
              </a:solidFill>
              <a:latin typeface="Abadi Extra Light" panose="020B0204020104020204" pitchFamily="34" charset="0"/>
            </a:rPr>
            <a:t>Les limitations </a:t>
          </a:r>
          <a:r>
            <a:rPr lang="en-US" sz="2400" b="0" kern="1200" dirty="0" err="1">
              <a:solidFill>
                <a:schemeClr val="tx1"/>
              </a:solidFill>
              <a:latin typeface="Abadi Extra Light" panose="020B0204020104020204" pitchFamily="34" charset="0"/>
            </a:rPr>
            <a:t>en</a:t>
          </a:r>
          <a:r>
            <a:rPr lang="en-US" sz="2400" b="0" kern="1200" dirty="0">
              <a:solidFill>
                <a:schemeClr val="tx1"/>
              </a:solidFill>
              <a:latin typeface="Abadi Extra Light" panose="020B0204020104020204" pitchFamily="34" charset="0"/>
            </a:rPr>
            <a:t> </a:t>
          </a:r>
          <a:r>
            <a:rPr lang="en-US" sz="2400" b="0" kern="1200" dirty="0" err="1">
              <a:solidFill>
                <a:schemeClr val="tx1"/>
              </a:solidFill>
              <a:latin typeface="Abadi Extra Light" panose="020B0204020104020204" pitchFamily="34" charset="0"/>
            </a:rPr>
            <a:t>traitement</a:t>
          </a:r>
          <a:r>
            <a:rPr lang="en-US" sz="2400" b="0" kern="1200" dirty="0">
              <a:solidFill>
                <a:schemeClr val="tx1"/>
              </a:solidFill>
              <a:latin typeface="Abadi Extra Light" panose="020B0204020104020204" pitchFamily="34" charset="0"/>
            </a:rPr>
            <a:t> </a:t>
          </a:r>
          <a:r>
            <a:rPr lang="en-US" sz="2400" b="0" kern="1200" dirty="0" err="1">
              <a:solidFill>
                <a:schemeClr val="tx1"/>
              </a:solidFill>
              <a:latin typeface="Abadi Extra Light" panose="020B0204020104020204" pitchFamily="34" charset="0"/>
            </a:rPr>
            <a:t>d’image</a:t>
          </a:r>
          <a:endParaRPr lang="en-US" sz="2400" b="0" kern="1200" dirty="0">
            <a:solidFill>
              <a:schemeClr val="tx1"/>
            </a:solidFill>
            <a:latin typeface="Abadi Extra Light" panose="020B0204020104020204" pitchFamily="34" charset="0"/>
          </a:endParaRPr>
        </a:p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b="0" kern="1200" dirty="0">
              <a:solidFill>
                <a:schemeClr val="tx1"/>
              </a:solidFill>
              <a:latin typeface="Abadi Extra Light" panose="020B0204020104020204" pitchFamily="34" charset="0"/>
            </a:rPr>
            <a:t>Les réseaux de neurons </a:t>
          </a:r>
          <a:r>
            <a:rPr lang="en-US" sz="2400" b="0" kern="1200" dirty="0" err="1">
              <a:solidFill>
                <a:schemeClr val="tx1"/>
              </a:solidFill>
              <a:latin typeface="Abadi Extra Light" panose="020B0204020104020204" pitchFamily="34" charset="0"/>
            </a:rPr>
            <a:t>convolutifs</a:t>
          </a:r>
          <a:r>
            <a:rPr lang="en-US" sz="2400" b="0" kern="1200" dirty="0">
              <a:solidFill>
                <a:schemeClr val="tx1"/>
              </a:solidFill>
              <a:latin typeface="Abadi Extra Light" panose="020B0204020104020204" pitchFamily="34" charset="0"/>
            </a:rPr>
            <a:t> (CNN)</a:t>
          </a:r>
        </a:p>
      </dsp:txBody>
      <dsp:txXfrm>
        <a:off x="0" y="1490360"/>
        <a:ext cx="6666833" cy="1738800"/>
      </dsp:txXfrm>
    </dsp:sp>
    <dsp:sp modelId="{616427A0-AE08-49C2-9691-E9BD82006648}">
      <dsp:nvSpPr>
        <dsp:cNvPr id="0" name=""/>
        <dsp:cNvSpPr/>
      </dsp:nvSpPr>
      <dsp:spPr>
        <a:xfrm>
          <a:off x="333341" y="1136120"/>
          <a:ext cx="4666783" cy="708480"/>
        </a:xfrm>
        <a:prstGeom prst="roundRect">
          <a:avLst/>
        </a:prstGeom>
        <a:gradFill rotWithShape="0">
          <a:gsLst>
            <a:gs pos="0">
              <a:schemeClr val="accent2">
                <a:hueOff val="-485121"/>
                <a:satOff val="-27976"/>
                <a:lumOff val="287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485121"/>
                <a:satOff val="-27976"/>
                <a:lumOff val="287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485121"/>
                <a:satOff val="-27976"/>
                <a:lumOff val="287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kern="1200" dirty="0">
              <a:latin typeface="Abadi Extra Light" panose="020B0204020104020204" pitchFamily="34" charset="0"/>
            </a:rPr>
            <a:t>Les réseaux de </a:t>
          </a:r>
          <a:r>
            <a:rPr lang="en-US" sz="2400" b="0" kern="1200" dirty="0" err="1">
              <a:latin typeface="Abadi Extra Light" panose="020B0204020104020204" pitchFamily="34" charset="0"/>
            </a:rPr>
            <a:t>neurones</a:t>
          </a:r>
          <a:endParaRPr lang="en-US" sz="2400" b="0" kern="1200" dirty="0">
            <a:solidFill>
              <a:schemeClr val="bg1"/>
            </a:solidFill>
            <a:latin typeface="Abadi Extra Light" panose="020B0204020104020204" pitchFamily="34" charset="0"/>
          </a:endParaRPr>
        </a:p>
      </dsp:txBody>
      <dsp:txXfrm>
        <a:off x="367926" y="1170705"/>
        <a:ext cx="4597613" cy="639310"/>
      </dsp:txXfrm>
    </dsp:sp>
    <dsp:sp modelId="{0F922F78-C5C9-41B4-A2C7-F0042622C9BB}">
      <dsp:nvSpPr>
        <dsp:cNvPr id="0" name=""/>
        <dsp:cNvSpPr/>
      </dsp:nvSpPr>
      <dsp:spPr>
        <a:xfrm>
          <a:off x="0" y="3713000"/>
          <a:ext cx="6666833" cy="604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-970242"/>
              <a:satOff val="-55952"/>
              <a:lumOff val="5752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6771619-8EF6-48CA-807D-85FD42C281A5}">
      <dsp:nvSpPr>
        <dsp:cNvPr id="0" name=""/>
        <dsp:cNvSpPr/>
      </dsp:nvSpPr>
      <dsp:spPr>
        <a:xfrm>
          <a:off x="333341" y="3358760"/>
          <a:ext cx="4666783" cy="708480"/>
        </a:xfrm>
        <a:prstGeom prst="roundRect">
          <a:avLst/>
        </a:prstGeom>
        <a:gradFill rotWithShape="0">
          <a:gsLst>
            <a:gs pos="0">
              <a:schemeClr val="accent2">
                <a:hueOff val="-970242"/>
                <a:satOff val="-55952"/>
                <a:lumOff val="575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970242"/>
                <a:satOff val="-55952"/>
                <a:lumOff val="575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970242"/>
                <a:satOff val="-55952"/>
                <a:lumOff val="575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kern="1200" dirty="0">
              <a:solidFill>
                <a:schemeClr val="bg1"/>
              </a:solidFill>
              <a:latin typeface="Abadi Extra Light" panose="020B0204020104020204" pitchFamily="34" charset="0"/>
            </a:rPr>
            <a:t>Dissection d’un CNN</a:t>
          </a:r>
        </a:p>
      </dsp:txBody>
      <dsp:txXfrm>
        <a:off x="367926" y="3393345"/>
        <a:ext cx="4597613" cy="639310"/>
      </dsp:txXfrm>
    </dsp:sp>
    <dsp:sp modelId="{489426E1-45BD-4FDB-8FC7-BDDA8B6DCA66}">
      <dsp:nvSpPr>
        <dsp:cNvPr id="0" name=""/>
        <dsp:cNvSpPr/>
      </dsp:nvSpPr>
      <dsp:spPr>
        <a:xfrm>
          <a:off x="0" y="4801639"/>
          <a:ext cx="6666833" cy="604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B46E5FA-0F50-470F-A1D4-03D8969D0202}">
      <dsp:nvSpPr>
        <dsp:cNvPr id="0" name=""/>
        <dsp:cNvSpPr/>
      </dsp:nvSpPr>
      <dsp:spPr>
        <a:xfrm>
          <a:off x="333341" y="4447400"/>
          <a:ext cx="4666783" cy="708480"/>
        </a:xfrm>
        <a:prstGeom prst="roundRect">
          <a:avLst/>
        </a:prstGeom>
        <a:gradFill rotWithShape="0">
          <a:gsLst>
            <a:gs pos="0">
              <a:schemeClr val="accent2">
                <a:hueOff val="-1455363"/>
                <a:satOff val="-83928"/>
                <a:lumOff val="862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1455363"/>
                <a:satOff val="-83928"/>
                <a:lumOff val="862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1455363"/>
                <a:satOff val="-83928"/>
                <a:lumOff val="862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b="0" kern="1200" dirty="0">
              <a:solidFill>
                <a:schemeClr val="bg1"/>
              </a:solidFill>
              <a:latin typeface="Abadi Extra Light" panose="020B0204020104020204" pitchFamily="34" charset="0"/>
            </a:rPr>
            <a:t>Application en vision par ordinateur</a:t>
          </a:r>
        </a:p>
      </dsp:txBody>
      <dsp:txXfrm>
        <a:off x="367926" y="4481985"/>
        <a:ext cx="4597613" cy="63931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35976C-A818-45A9-91F2-F5B3E318D839}">
      <dsp:nvSpPr>
        <dsp:cNvPr id="0" name=""/>
        <dsp:cNvSpPr/>
      </dsp:nvSpPr>
      <dsp:spPr>
        <a:xfrm>
          <a:off x="0" y="401719"/>
          <a:ext cx="6666833" cy="604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AA77867-5420-48E7-8938-BF7F65D13CE4}">
      <dsp:nvSpPr>
        <dsp:cNvPr id="0" name=""/>
        <dsp:cNvSpPr/>
      </dsp:nvSpPr>
      <dsp:spPr>
        <a:xfrm>
          <a:off x="333341" y="47479"/>
          <a:ext cx="4666783" cy="70848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kern="1200" dirty="0" err="1">
              <a:solidFill>
                <a:schemeClr val="bg1"/>
              </a:solidFill>
              <a:latin typeface="Abadi Extra Light" panose="020B0204020104020204" pitchFamily="34" charset="0"/>
            </a:rPr>
            <a:t>L’intelligence</a:t>
          </a:r>
          <a:r>
            <a:rPr lang="en-US" sz="2400" b="0" kern="1200" dirty="0">
              <a:solidFill>
                <a:schemeClr val="bg1"/>
              </a:solidFill>
              <a:latin typeface="Abadi Extra Light" panose="020B0204020104020204" pitchFamily="34" charset="0"/>
            </a:rPr>
            <a:t> </a:t>
          </a:r>
          <a:r>
            <a:rPr lang="en-US" sz="2400" b="0" kern="1200" dirty="0" err="1">
              <a:solidFill>
                <a:schemeClr val="bg1"/>
              </a:solidFill>
              <a:latin typeface="Abadi Extra Light" panose="020B0204020104020204" pitchFamily="34" charset="0"/>
            </a:rPr>
            <a:t>artificielle</a:t>
          </a:r>
          <a:r>
            <a:rPr lang="en-US" sz="2400" b="0" kern="1200" dirty="0">
              <a:solidFill>
                <a:schemeClr val="bg1"/>
              </a:solidFill>
              <a:latin typeface="Abadi Extra Light" panose="020B0204020104020204" pitchFamily="34" charset="0"/>
            </a:rPr>
            <a:t> et </a:t>
          </a:r>
          <a:r>
            <a:rPr lang="en-US" sz="2400" b="0" kern="1200" dirty="0" err="1">
              <a:solidFill>
                <a:schemeClr val="bg1"/>
              </a:solidFill>
              <a:latin typeface="Abadi Extra Light" panose="020B0204020104020204" pitchFamily="34" charset="0"/>
            </a:rPr>
            <a:t>l’apprentissage</a:t>
          </a:r>
          <a:r>
            <a:rPr lang="en-US" sz="2400" b="0" kern="1200" dirty="0">
              <a:solidFill>
                <a:schemeClr val="bg1"/>
              </a:solidFill>
              <a:latin typeface="Abadi Extra Light" panose="020B0204020104020204" pitchFamily="34" charset="0"/>
            </a:rPr>
            <a:t> </a:t>
          </a:r>
          <a:r>
            <a:rPr lang="en-US" sz="2400" b="0" kern="1200" dirty="0" err="1">
              <a:solidFill>
                <a:schemeClr val="bg1"/>
              </a:solidFill>
              <a:latin typeface="Abadi Extra Light" panose="020B0204020104020204" pitchFamily="34" charset="0"/>
            </a:rPr>
            <a:t>automatique</a:t>
          </a:r>
          <a:endParaRPr lang="en-US" sz="2400" b="0" kern="1200" dirty="0">
            <a:solidFill>
              <a:schemeClr val="bg1"/>
            </a:solidFill>
            <a:latin typeface="Abadi Extra Light" panose="020B0204020104020204" pitchFamily="34" charset="0"/>
          </a:endParaRPr>
        </a:p>
      </dsp:txBody>
      <dsp:txXfrm>
        <a:off x="367926" y="82064"/>
        <a:ext cx="4597613" cy="639310"/>
      </dsp:txXfrm>
    </dsp:sp>
    <dsp:sp modelId="{B9FDAC5F-3CD0-4FC8-A7CB-FC0C2FE1E73E}">
      <dsp:nvSpPr>
        <dsp:cNvPr id="0" name=""/>
        <dsp:cNvSpPr/>
      </dsp:nvSpPr>
      <dsp:spPr>
        <a:xfrm>
          <a:off x="0" y="1490359"/>
          <a:ext cx="6666833" cy="604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-485121"/>
              <a:satOff val="-27976"/>
              <a:lumOff val="2876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16427A0-AE08-49C2-9691-E9BD82006648}">
      <dsp:nvSpPr>
        <dsp:cNvPr id="0" name=""/>
        <dsp:cNvSpPr/>
      </dsp:nvSpPr>
      <dsp:spPr>
        <a:xfrm>
          <a:off x="333341" y="1136119"/>
          <a:ext cx="4666783" cy="708480"/>
        </a:xfrm>
        <a:prstGeom prst="roundRect">
          <a:avLst/>
        </a:prstGeom>
        <a:gradFill rotWithShape="0">
          <a:gsLst>
            <a:gs pos="0">
              <a:schemeClr val="accent2">
                <a:hueOff val="-485121"/>
                <a:satOff val="-27976"/>
                <a:lumOff val="287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485121"/>
                <a:satOff val="-27976"/>
                <a:lumOff val="287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485121"/>
                <a:satOff val="-27976"/>
                <a:lumOff val="287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kern="1200" dirty="0">
              <a:latin typeface="Abadi Extra Light" panose="020B0204020104020204" pitchFamily="34" charset="0"/>
            </a:rPr>
            <a:t>Les réseaux de </a:t>
          </a:r>
          <a:r>
            <a:rPr lang="en-US" sz="2400" b="0" kern="1200" dirty="0" err="1">
              <a:latin typeface="Abadi Extra Light" panose="020B0204020104020204" pitchFamily="34" charset="0"/>
            </a:rPr>
            <a:t>neurones</a:t>
          </a:r>
          <a:endParaRPr lang="en-US" sz="2400" b="0" kern="1200" dirty="0">
            <a:solidFill>
              <a:schemeClr val="bg1"/>
            </a:solidFill>
            <a:latin typeface="Abadi Extra Light" panose="020B0204020104020204" pitchFamily="34" charset="0"/>
          </a:endParaRPr>
        </a:p>
      </dsp:txBody>
      <dsp:txXfrm>
        <a:off x="367926" y="1170704"/>
        <a:ext cx="4597613" cy="639310"/>
      </dsp:txXfrm>
    </dsp:sp>
    <dsp:sp modelId="{0F922F78-C5C9-41B4-A2C7-F0042622C9BB}">
      <dsp:nvSpPr>
        <dsp:cNvPr id="0" name=""/>
        <dsp:cNvSpPr/>
      </dsp:nvSpPr>
      <dsp:spPr>
        <a:xfrm>
          <a:off x="0" y="2578999"/>
          <a:ext cx="6666833" cy="173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-970242"/>
              <a:satOff val="-55952"/>
              <a:lumOff val="5752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7420" tIns="499872" rIns="517420" bIns="170688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b="0" kern="1200" dirty="0">
              <a:solidFill>
                <a:schemeClr val="tx1"/>
              </a:solidFill>
              <a:latin typeface="Abadi Extra Light" panose="020B0204020104020204" pitchFamily="34" charset="0"/>
            </a:rPr>
            <a:t>Les </a:t>
          </a:r>
          <a:r>
            <a:rPr lang="en-US" sz="2400" b="0" kern="1200" dirty="0" err="1">
              <a:solidFill>
                <a:schemeClr val="tx1"/>
              </a:solidFill>
              <a:latin typeface="Abadi Extra Light" panose="020B0204020104020204" pitchFamily="34" charset="0"/>
            </a:rPr>
            <a:t>briques</a:t>
          </a:r>
          <a:r>
            <a:rPr lang="en-US" sz="2400" b="0" kern="1200" dirty="0">
              <a:solidFill>
                <a:schemeClr val="tx1"/>
              </a:solidFill>
              <a:latin typeface="Abadi Extra Light" panose="020B0204020104020204" pitchFamily="34" charset="0"/>
            </a:rPr>
            <a:t> </a:t>
          </a:r>
          <a:r>
            <a:rPr lang="en-US" sz="2400" b="0" kern="1200" dirty="0" err="1">
              <a:solidFill>
                <a:schemeClr val="tx1"/>
              </a:solidFill>
              <a:latin typeface="Abadi Extra Light" panose="020B0204020104020204" pitchFamily="34" charset="0"/>
            </a:rPr>
            <a:t>élémentaires</a:t>
          </a:r>
          <a:endParaRPr lang="en-US" sz="2400" b="0" kern="1200" dirty="0">
            <a:solidFill>
              <a:schemeClr val="tx1"/>
            </a:solidFill>
            <a:latin typeface="Abadi Extra Light" panose="020B0204020104020204" pitchFamily="34" charset="0"/>
          </a:endParaRP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b="0" kern="1200" dirty="0">
              <a:solidFill>
                <a:schemeClr val="tx1"/>
              </a:solidFill>
              <a:latin typeface="Abadi Extra Light" panose="020B0204020104020204" pitchFamily="34" charset="0"/>
            </a:rPr>
            <a:t>Architectures </a:t>
          </a:r>
          <a:r>
            <a:rPr lang="en-US" sz="2400" b="0" kern="1200" dirty="0" err="1">
              <a:solidFill>
                <a:schemeClr val="tx1"/>
              </a:solidFill>
              <a:latin typeface="Abadi Extra Light" panose="020B0204020104020204" pitchFamily="34" charset="0"/>
            </a:rPr>
            <a:t>typiques</a:t>
          </a:r>
          <a:endParaRPr lang="en-US" sz="2400" b="0" kern="1200" dirty="0">
            <a:solidFill>
              <a:schemeClr val="tx1"/>
            </a:solidFill>
            <a:latin typeface="Abadi Extra Light" panose="020B0204020104020204" pitchFamily="34" charset="0"/>
          </a:endParaRP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b="0" kern="1200" dirty="0" err="1">
              <a:solidFill>
                <a:schemeClr val="tx1"/>
              </a:solidFill>
              <a:latin typeface="Abadi Extra Light" panose="020B0204020104020204" pitchFamily="34" charset="0"/>
            </a:rPr>
            <a:t>Entrainement</a:t>
          </a:r>
          <a:r>
            <a:rPr lang="en-US" sz="2400" b="0" kern="1200" dirty="0">
              <a:solidFill>
                <a:schemeClr val="tx1"/>
              </a:solidFill>
              <a:latin typeface="Abadi Extra Light" panose="020B0204020104020204" pitchFamily="34" charset="0"/>
            </a:rPr>
            <a:t> d’un </a:t>
          </a:r>
          <a:r>
            <a:rPr lang="en-US" sz="2400" b="0" kern="1200" dirty="0" err="1">
              <a:solidFill>
                <a:schemeClr val="tx1"/>
              </a:solidFill>
              <a:latin typeface="Abadi Extra Light" panose="020B0204020104020204" pitchFamily="34" charset="0"/>
            </a:rPr>
            <a:t>modèle</a:t>
          </a:r>
          <a:endParaRPr lang="en-US" sz="2400" b="0" kern="1200" dirty="0">
            <a:solidFill>
              <a:schemeClr val="tx1"/>
            </a:solidFill>
            <a:latin typeface="Abadi Extra Light" panose="020B0204020104020204" pitchFamily="34" charset="0"/>
          </a:endParaRPr>
        </a:p>
      </dsp:txBody>
      <dsp:txXfrm>
        <a:off x="0" y="2578999"/>
        <a:ext cx="6666833" cy="1738800"/>
      </dsp:txXfrm>
    </dsp:sp>
    <dsp:sp modelId="{26771619-8EF6-48CA-807D-85FD42C281A5}">
      <dsp:nvSpPr>
        <dsp:cNvPr id="0" name=""/>
        <dsp:cNvSpPr/>
      </dsp:nvSpPr>
      <dsp:spPr>
        <a:xfrm>
          <a:off x="333341" y="2224759"/>
          <a:ext cx="4666783" cy="708480"/>
        </a:xfrm>
        <a:prstGeom prst="roundRect">
          <a:avLst/>
        </a:prstGeom>
        <a:gradFill rotWithShape="0">
          <a:gsLst>
            <a:gs pos="0">
              <a:schemeClr val="accent2">
                <a:hueOff val="-970242"/>
                <a:satOff val="-55952"/>
                <a:lumOff val="575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970242"/>
                <a:satOff val="-55952"/>
                <a:lumOff val="575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970242"/>
                <a:satOff val="-55952"/>
                <a:lumOff val="575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kern="1200" dirty="0">
              <a:solidFill>
                <a:schemeClr val="bg1"/>
              </a:solidFill>
              <a:latin typeface="Abadi Extra Light" panose="020B0204020104020204" pitchFamily="34" charset="0"/>
            </a:rPr>
            <a:t>Dissection d’un CNN</a:t>
          </a:r>
        </a:p>
      </dsp:txBody>
      <dsp:txXfrm>
        <a:off x="367926" y="2259344"/>
        <a:ext cx="4597613" cy="639310"/>
      </dsp:txXfrm>
    </dsp:sp>
    <dsp:sp modelId="{489426E1-45BD-4FDB-8FC7-BDDA8B6DCA66}">
      <dsp:nvSpPr>
        <dsp:cNvPr id="0" name=""/>
        <dsp:cNvSpPr/>
      </dsp:nvSpPr>
      <dsp:spPr>
        <a:xfrm>
          <a:off x="0" y="4801639"/>
          <a:ext cx="6666833" cy="604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B46E5FA-0F50-470F-A1D4-03D8969D0202}">
      <dsp:nvSpPr>
        <dsp:cNvPr id="0" name=""/>
        <dsp:cNvSpPr/>
      </dsp:nvSpPr>
      <dsp:spPr>
        <a:xfrm>
          <a:off x="333341" y="4447400"/>
          <a:ext cx="4666783" cy="708480"/>
        </a:xfrm>
        <a:prstGeom prst="roundRect">
          <a:avLst/>
        </a:prstGeom>
        <a:gradFill rotWithShape="0">
          <a:gsLst>
            <a:gs pos="0">
              <a:schemeClr val="accent2">
                <a:hueOff val="-1455363"/>
                <a:satOff val="-83928"/>
                <a:lumOff val="862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1455363"/>
                <a:satOff val="-83928"/>
                <a:lumOff val="862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1455363"/>
                <a:satOff val="-83928"/>
                <a:lumOff val="862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b="0" kern="1200" dirty="0">
              <a:solidFill>
                <a:schemeClr val="bg1"/>
              </a:solidFill>
              <a:latin typeface="Abadi Extra Light" panose="020B0204020104020204" pitchFamily="34" charset="0"/>
            </a:rPr>
            <a:t>Application en vision par ordinateur</a:t>
          </a:r>
        </a:p>
      </dsp:txBody>
      <dsp:txXfrm>
        <a:off x="367926" y="4481985"/>
        <a:ext cx="4597613" cy="63931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35976C-A818-45A9-91F2-F5B3E318D839}">
      <dsp:nvSpPr>
        <dsp:cNvPr id="0" name=""/>
        <dsp:cNvSpPr/>
      </dsp:nvSpPr>
      <dsp:spPr>
        <a:xfrm>
          <a:off x="0" y="352939"/>
          <a:ext cx="6666833" cy="554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AA77867-5420-48E7-8938-BF7F65D13CE4}">
      <dsp:nvSpPr>
        <dsp:cNvPr id="0" name=""/>
        <dsp:cNvSpPr/>
      </dsp:nvSpPr>
      <dsp:spPr>
        <a:xfrm>
          <a:off x="333341" y="28219"/>
          <a:ext cx="4666783" cy="64944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kern="1200" dirty="0" err="1">
              <a:solidFill>
                <a:schemeClr val="bg1"/>
              </a:solidFill>
              <a:latin typeface="Abadi Extra Light" panose="020B0204020104020204" pitchFamily="34" charset="0"/>
            </a:rPr>
            <a:t>L’intelligence</a:t>
          </a:r>
          <a:r>
            <a:rPr lang="en-US" sz="2400" b="0" kern="1200" dirty="0">
              <a:solidFill>
                <a:schemeClr val="bg1"/>
              </a:solidFill>
              <a:latin typeface="Abadi Extra Light" panose="020B0204020104020204" pitchFamily="34" charset="0"/>
            </a:rPr>
            <a:t> </a:t>
          </a:r>
          <a:r>
            <a:rPr lang="en-US" sz="2400" b="0" kern="1200" dirty="0" err="1">
              <a:solidFill>
                <a:schemeClr val="bg1"/>
              </a:solidFill>
              <a:latin typeface="Abadi Extra Light" panose="020B0204020104020204" pitchFamily="34" charset="0"/>
            </a:rPr>
            <a:t>artificielle</a:t>
          </a:r>
          <a:r>
            <a:rPr lang="en-US" sz="2400" b="0" kern="1200" dirty="0">
              <a:solidFill>
                <a:schemeClr val="bg1"/>
              </a:solidFill>
              <a:latin typeface="Abadi Extra Light" panose="020B0204020104020204" pitchFamily="34" charset="0"/>
            </a:rPr>
            <a:t> et </a:t>
          </a:r>
          <a:r>
            <a:rPr lang="en-US" sz="2400" b="0" kern="1200" dirty="0" err="1">
              <a:solidFill>
                <a:schemeClr val="bg1"/>
              </a:solidFill>
              <a:latin typeface="Abadi Extra Light" panose="020B0204020104020204" pitchFamily="34" charset="0"/>
            </a:rPr>
            <a:t>l’apprentissage</a:t>
          </a:r>
          <a:r>
            <a:rPr lang="en-US" sz="2400" b="0" kern="1200" dirty="0">
              <a:solidFill>
                <a:schemeClr val="bg1"/>
              </a:solidFill>
              <a:latin typeface="Abadi Extra Light" panose="020B0204020104020204" pitchFamily="34" charset="0"/>
            </a:rPr>
            <a:t> </a:t>
          </a:r>
          <a:r>
            <a:rPr lang="en-US" sz="2400" b="0" kern="1200" dirty="0" err="1">
              <a:solidFill>
                <a:schemeClr val="bg1"/>
              </a:solidFill>
              <a:latin typeface="Abadi Extra Light" panose="020B0204020104020204" pitchFamily="34" charset="0"/>
            </a:rPr>
            <a:t>automatique</a:t>
          </a:r>
          <a:endParaRPr lang="en-US" sz="2400" b="0" kern="1200" dirty="0">
            <a:solidFill>
              <a:schemeClr val="bg1"/>
            </a:solidFill>
            <a:latin typeface="Abadi Extra Light" panose="020B0204020104020204" pitchFamily="34" charset="0"/>
          </a:endParaRPr>
        </a:p>
      </dsp:txBody>
      <dsp:txXfrm>
        <a:off x="365044" y="59922"/>
        <a:ext cx="4603377" cy="586034"/>
      </dsp:txXfrm>
    </dsp:sp>
    <dsp:sp modelId="{B9FDAC5F-3CD0-4FC8-A7CB-FC0C2FE1E73E}">
      <dsp:nvSpPr>
        <dsp:cNvPr id="0" name=""/>
        <dsp:cNvSpPr/>
      </dsp:nvSpPr>
      <dsp:spPr>
        <a:xfrm>
          <a:off x="0" y="1350859"/>
          <a:ext cx="6666833" cy="554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-485121"/>
              <a:satOff val="-27976"/>
              <a:lumOff val="2876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16427A0-AE08-49C2-9691-E9BD82006648}">
      <dsp:nvSpPr>
        <dsp:cNvPr id="0" name=""/>
        <dsp:cNvSpPr/>
      </dsp:nvSpPr>
      <dsp:spPr>
        <a:xfrm>
          <a:off x="333341" y="1026139"/>
          <a:ext cx="4666783" cy="649440"/>
        </a:xfrm>
        <a:prstGeom prst="roundRect">
          <a:avLst/>
        </a:prstGeom>
        <a:gradFill rotWithShape="0">
          <a:gsLst>
            <a:gs pos="0">
              <a:schemeClr val="accent2">
                <a:hueOff val="-485121"/>
                <a:satOff val="-27976"/>
                <a:lumOff val="287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485121"/>
                <a:satOff val="-27976"/>
                <a:lumOff val="287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485121"/>
                <a:satOff val="-27976"/>
                <a:lumOff val="287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kern="1200" dirty="0">
              <a:latin typeface="Abadi Extra Light" panose="020B0204020104020204" pitchFamily="34" charset="0"/>
            </a:rPr>
            <a:t>Les réseaux de </a:t>
          </a:r>
          <a:r>
            <a:rPr lang="en-US" sz="2400" b="0" kern="1200" dirty="0" err="1">
              <a:latin typeface="Abadi Extra Light" panose="020B0204020104020204" pitchFamily="34" charset="0"/>
            </a:rPr>
            <a:t>neurones</a:t>
          </a:r>
          <a:endParaRPr lang="en-US" sz="2400" b="0" kern="1200" dirty="0">
            <a:solidFill>
              <a:schemeClr val="bg1"/>
            </a:solidFill>
            <a:latin typeface="Abadi Extra Light" panose="020B0204020104020204" pitchFamily="34" charset="0"/>
          </a:endParaRPr>
        </a:p>
      </dsp:txBody>
      <dsp:txXfrm>
        <a:off x="365044" y="1057842"/>
        <a:ext cx="4603377" cy="586034"/>
      </dsp:txXfrm>
    </dsp:sp>
    <dsp:sp modelId="{0F922F78-C5C9-41B4-A2C7-F0042622C9BB}">
      <dsp:nvSpPr>
        <dsp:cNvPr id="0" name=""/>
        <dsp:cNvSpPr/>
      </dsp:nvSpPr>
      <dsp:spPr>
        <a:xfrm>
          <a:off x="0" y="2348779"/>
          <a:ext cx="6666833" cy="554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-970242"/>
              <a:satOff val="-55952"/>
              <a:lumOff val="5752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6771619-8EF6-48CA-807D-85FD42C281A5}">
      <dsp:nvSpPr>
        <dsp:cNvPr id="0" name=""/>
        <dsp:cNvSpPr/>
      </dsp:nvSpPr>
      <dsp:spPr>
        <a:xfrm>
          <a:off x="333341" y="2024059"/>
          <a:ext cx="4666783" cy="649440"/>
        </a:xfrm>
        <a:prstGeom prst="roundRect">
          <a:avLst/>
        </a:prstGeom>
        <a:gradFill rotWithShape="0">
          <a:gsLst>
            <a:gs pos="0">
              <a:schemeClr val="accent2">
                <a:hueOff val="-970242"/>
                <a:satOff val="-55952"/>
                <a:lumOff val="575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970242"/>
                <a:satOff val="-55952"/>
                <a:lumOff val="575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970242"/>
                <a:satOff val="-55952"/>
                <a:lumOff val="575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kern="1200" dirty="0">
              <a:solidFill>
                <a:schemeClr val="bg1"/>
              </a:solidFill>
              <a:latin typeface="Abadi Extra Light" panose="020B0204020104020204" pitchFamily="34" charset="0"/>
            </a:rPr>
            <a:t>Dissection d’un CNN</a:t>
          </a:r>
        </a:p>
      </dsp:txBody>
      <dsp:txXfrm>
        <a:off x="365044" y="2055762"/>
        <a:ext cx="4603377" cy="586034"/>
      </dsp:txXfrm>
    </dsp:sp>
    <dsp:sp modelId="{489426E1-45BD-4FDB-8FC7-BDDA8B6DCA66}">
      <dsp:nvSpPr>
        <dsp:cNvPr id="0" name=""/>
        <dsp:cNvSpPr/>
      </dsp:nvSpPr>
      <dsp:spPr>
        <a:xfrm>
          <a:off x="0" y="3346700"/>
          <a:ext cx="6666833" cy="2079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7420" tIns="458216" rIns="517420" bIns="170688" numCol="1" spcCol="1270" anchor="t" anchorCtr="0">
          <a:noAutofit/>
        </a:bodyPr>
        <a:lstStyle/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400" b="0" kern="1200" dirty="0">
              <a:solidFill>
                <a:schemeClr val="tx1"/>
              </a:solidFill>
              <a:latin typeface="Abadi Extra Light" panose="020B0204020104020204" pitchFamily="34" charset="0"/>
            </a:rPr>
            <a:t>Reconnaissance d’images</a:t>
          </a:r>
        </a:p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400" b="0" kern="1200" dirty="0">
              <a:solidFill>
                <a:schemeClr val="tx1"/>
              </a:solidFill>
              <a:latin typeface="Abadi Extra Light" panose="020B0204020104020204" pitchFamily="34" charset="0"/>
            </a:rPr>
            <a:t>Détection d’objets</a:t>
          </a:r>
        </a:p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400" b="0" kern="1200" dirty="0">
              <a:solidFill>
                <a:schemeClr val="tx1"/>
              </a:solidFill>
              <a:latin typeface="Abadi Extra Light" panose="020B0204020104020204" pitchFamily="34" charset="0"/>
            </a:rPr>
            <a:t>Segmentation sémantique</a:t>
          </a:r>
        </a:p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400" b="0" kern="1200" dirty="0">
              <a:solidFill>
                <a:schemeClr val="tx1"/>
              </a:solidFill>
              <a:latin typeface="Abadi Extra Light" panose="020B0204020104020204" pitchFamily="34" charset="0"/>
            </a:rPr>
            <a:t>Autres</a:t>
          </a:r>
        </a:p>
      </dsp:txBody>
      <dsp:txXfrm>
        <a:off x="0" y="3346700"/>
        <a:ext cx="6666833" cy="2079000"/>
      </dsp:txXfrm>
    </dsp:sp>
    <dsp:sp modelId="{8B46E5FA-0F50-470F-A1D4-03D8969D0202}">
      <dsp:nvSpPr>
        <dsp:cNvPr id="0" name=""/>
        <dsp:cNvSpPr/>
      </dsp:nvSpPr>
      <dsp:spPr>
        <a:xfrm>
          <a:off x="333341" y="3021979"/>
          <a:ext cx="4666783" cy="649440"/>
        </a:xfrm>
        <a:prstGeom prst="roundRect">
          <a:avLst/>
        </a:prstGeom>
        <a:gradFill rotWithShape="0">
          <a:gsLst>
            <a:gs pos="0">
              <a:schemeClr val="accent2">
                <a:hueOff val="-1455363"/>
                <a:satOff val="-83928"/>
                <a:lumOff val="862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1455363"/>
                <a:satOff val="-83928"/>
                <a:lumOff val="862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1455363"/>
                <a:satOff val="-83928"/>
                <a:lumOff val="862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b="0" kern="1200" dirty="0">
              <a:solidFill>
                <a:schemeClr val="bg1"/>
              </a:solidFill>
              <a:latin typeface="Abadi Extra Light" panose="020B0204020104020204" pitchFamily="34" charset="0"/>
            </a:rPr>
            <a:t>Application en vision par ordinateur</a:t>
          </a:r>
        </a:p>
      </dsp:txBody>
      <dsp:txXfrm>
        <a:off x="365044" y="3053682"/>
        <a:ext cx="4603377" cy="58603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35976C-A818-45A9-91F2-F5B3E318D839}">
      <dsp:nvSpPr>
        <dsp:cNvPr id="0" name=""/>
        <dsp:cNvSpPr/>
      </dsp:nvSpPr>
      <dsp:spPr>
        <a:xfrm>
          <a:off x="0" y="401720"/>
          <a:ext cx="6666833" cy="173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7420" tIns="499872" rIns="517420" bIns="170688" numCol="1" spcCol="1270" anchor="t" anchorCtr="0">
          <a:noAutofit/>
        </a:bodyPr>
        <a:lstStyle/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b="0" kern="1200" dirty="0" err="1">
              <a:solidFill>
                <a:srgbClr val="C00000"/>
              </a:solidFill>
              <a:latin typeface="Abadi Extra Light" panose="020B0204020104020204" pitchFamily="34" charset="0"/>
            </a:rPr>
            <a:t>Imiter</a:t>
          </a:r>
          <a:r>
            <a:rPr lang="en-US" sz="2400" b="0" kern="1200" dirty="0">
              <a:solidFill>
                <a:srgbClr val="C00000"/>
              </a:solidFill>
              <a:latin typeface="Abadi Extra Light" panose="020B0204020104020204" pitchFamily="34" charset="0"/>
            </a:rPr>
            <a:t> </a:t>
          </a:r>
          <a:r>
            <a:rPr lang="en-US" sz="2400" b="0" kern="1200" dirty="0" err="1">
              <a:solidFill>
                <a:srgbClr val="C00000"/>
              </a:solidFill>
              <a:latin typeface="Abadi Extra Light" panose="020B0204020104020204" pitchFamily="34" charset="0"/>
            </a:rPr>
            <a:t>l’intelligence</a:t>
          </a:r>
          <a:r>
            <a:rPr lang="en-US" sz="2400" b="0" kern="1200" dirty="0">
              <a:solidFill>
                <a:srgbClr val="C00000"/>
              </a:solidFill>
              <a:latin typeface="Abadi Extra Light" panose="020B0204020104020204" pitchFamily="34" charset="0"/>
            </a:rPr>
            <a:t> / </a:t>
          </a:r>
          <a:r>
            <a:rPr lang="en-US" sz="2400" b="0" kern="1200" dirty="0" err="1">
              <a:solidFill>
                <a:srgbClr val="C00000"/>
              </a:solidFill>
              <a:latin typeface="Abadi Extra Light" panose="020B0204020104020204" pitchFamily="34" charset="0"/>
            </a:rPr>
            <a:t>Modéliser</a:t>
          </a:r>
          <a:r>
            <a:rPr lang="en-US" sz="2400" b="0" kern="1200" dirty="0">
              <a:solidFill>
                <a:srgbClr val="C00000"/>
              </a:solidFill>
              <a:latin typeface="Abadi Extra Light" panose="020B0204020104020204" pitchFamily="34" charset="0"/>
            </a:rPr>
            <a:t> le </a:t>
          </a:r>
          <a:r>
            <a:rPr lang="en-US" sz="2400" b="0" kern="1200" dirty="0" err="1">
              <a:solidFill>
                <a:srgbClr val="C00000"/>
              </a:solidFill>
              <a:latin typeface="Abadi Extra Light" panose="020B0204020104020204" pitchFamily="34" charset="0"/>
            </a:rPr>
            <a:t>complexe</a:t>
          </a:r>
          <a:endParaRPr lang="en-US" sz="2400" b="0" kern="1200" dirty="0">
            <a:solidFill>
              <a:srgbClr val="C00000"/>
            </a:solidFill>
            <a:latin typeface="Abadi Extra Light" panose="020B0204020104020204" pitchFamily="34" charset="0"/>
          </a:endParaRPr>
        </a:p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b="0" kern="1200" dirty="0">
              <a:solidFill>
                <a:schemeClr val="tx1"/>
              </a:solidFill>
              <a:latin typeface="Abadi Extra Light" panose="020B0204020104020204" pitchFamily="34" charset="0"/>
            </a:rPr>
            <a:t>Des succès </a:t>
          </a:r>
          <a:r>
            <a:rPr lang="en-US" sz="2400" b="0" kern="1200" dirty="0" err="1">
              <a:solidFill>
                <a:schemeClr val="tx1"/>
              </a:solidFill>
              <a:latin typeface="Abadi Extra Light" panose="020B0204020104020204" pitchFamily="34" charset="0"/>
            </a:rPr>
            <a:t>importants</a:t>
          </a:r>
          <a:endParaRPr lang="en-US" sz="2400" b="0" kern="1200" dirty="0">
            <a:solidFill>
              <a:schemeClr val="tx1"/>
            </a:solidFill>
            <a:latin typeface="Abadi Extra Light" panose="020B0204020104020204" pitchFamily="34" charset="0"/>
          </a:endParaRPr>
        </a:p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b="0" kern="1200" dirty="0">
              <a:solidFill>
                <a:schemeClr val="tx1"/>
              </a:solidFill>
              <a:latin typeface="Abadi Extra Light" panose="020B0204020104020204" pitchFamily="34" charset="0"/>
            </a:rPr>
            <a:t>Les </a:t>
          </a:r>
          <a:r>
            <a:rPr lang="en-US" sz="2400" b="0" kern="1200" dirty="0" err="1">
              <a:solidFill>
                <a:schemeClr val="tx1"/>
              </a:solidFill>
              <a:latin typeface="Abadi Extra Light" panose="020B0204020104020204" pitchFamily="34" charset="0"/>
            </a:rPr>
            <a:t>grandes</a:t>
          </a:r>
          <a:r>
            <a:rPr lang="en-US" sz="2400" b="0" kern="1200" dirty="0">
              <a:solidFill>
                <a:schemeClr val="tx1"/>
              </a:solidFill>
              <a:latin typeface="Abadi Extra Light" panose="020B0204020104020204" pitchFamily="34" charset="0"/>
            </a:rPr>
            <a:t> </a:t>
          </a:r>
          <a:r>
            <a:rPr lang="en-US" sz="2400" b="0" kern="1200" dirty="0" err="1">
              <a:solidFill>
                <a:schemeClr val="tx1"/>
              </a:solidFill>
              <a:latin typeface="Abadi Extra Light" panose="020B0204020104020204" pitchFamily="34" charset="0"/>
            </a:rPr>
            <a:t>familles</a:t>
          </a:r>
          <a:r>
            <a:rPr lang="en-US" sz="2400" b="0" kern="1200" dirty="0">
              <a:solidFill>
                <a:schemeClr val="tx1"/>
              </a:solidFill>
              <a:latin typeface="Abadi Extra Light" panose="020B0204020104020204" pitchFamily="34" charset="0"/>
            </a:rPr>
            <a:t> </a:t>
          </a:r>
          <a:r>
            <a:rPr lang="en-US" sz="2400" b="0" kern="1200" dirty="0" err="1">
              <a:solidFill>
                <a:schemeClr val="tx1"/>
              </a:solidFill>
              <a:latin typeface="Abadi Extra Light" panose="020B0204020104020204" pitchFamily="34" charset="0"/>
            </a:rPr>
            <a:t>d’applications</a:t>
          </a:r>
          <a:endParaRPr lang="en-US" sz="2400" b="0" kern="1200" dirty="0">
            <a:solidFill>
              <a:schemeClr val="tx1"/>
            </a:solidFill>
            <a:latin typeface="Abadi Extra Light" panose="020B0204020104020204" pitchFamily="34" charset="0"/>
          </a:endParaRPr>
        </a:p>
      </dsp:txBody>
      <dsp:txXfrm>
        <a:off x="0" y="401720"/>
        <a:ext cx="6666833" cy="1738800"/>
      </dsp:txXfrm>
    </dsp:sp>
    <dsp:sp modelId="{BAA77867-5420-48E7-8938-BF7F65D13CE4}">
      <dsp:nvSpPr>
        <dsp:cNvPr id="0" name=""/>
        <dsp:cNvSpPr/>
      </dsp:nvSpPr>
      <dsp:spPr>
        <a:xfrm>
          <a:off x="333341" y="47480"/>
          <a:ext cx="4666783" cy="70848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kern="1200" dirty="0" err="1">
              <a:solidFill>
                <a:schemeClr val="bg1"/>
              </a:solidFill>
              <a:latin typeface="Abadi Extra Light" panose="020B0204020104020204" pitchFamily="34" charset="0"/>
            </a:rPr>
            <a:t>L’intelligence</a:t>
          </a:r>
          <a:r>
            <a:rPr lang="en-US" sz="2400" b="0" kern="1200" dirty="0">
              <a:solidFill>
                <a:schemeClr val="bg1"/>
              </a:solidFill>
              <a:latin typeface="Abadi Extra Light" panose="020B0204020104020204" pitchFamily="34" charset="0"/>
            </a:rPr>
            <a:t> </a:t>
          </a:r>
          <a:r>
            <a:rPr lang="en-US" sz="2400" b="0" kern="1200" dirty="0" err="1">
              <a:solidFill>
                <a:schemeClr val="bg1"/>
              </a:solidFill>
              <a:latin typeface="Abadi Extra Light" panose="020B0204020104020204" pitchFamily="34" charset="0"/>
            </a:rPr>
            <a:t>artificielle</a:t>
          </a:r>
          <a:r>
            <a:rPr lang="en-US" sz="2400" b="0" kern="1200" dirty="0">
              <a:solidFill>
                <a:schemeClr val="bg1"/>
              </a:solidFill>
              <a:latin typeface="Abadi Extra Light" panose="020B0204020104020204" pitchFamily="34" charset="0"/>
            </a:rPr>
            <a:t> et </a:t>
          </a:r>
          <a:r>
            <a:rPr lang="en-US" sz="2400" b="0" kern="1200" dirty="0" err="1">
              <a:solidFill>
                <a:schemeClr val="bg1"/>
              </a:solidFill>
              <a:latin typeface="Abadi Extra Light" panose="020B0204020104020204" pitchFamily="34" charset="0"/>
            </a:rPr>
            <a:t>l’apprentissage</a:t>
          </a:r>
          <a:r>
            <a:rPr lang="en-US" sz="2400" b="0" kern="1200" dirty="0">
              <a:solidFill>
                <a:schemeClr val="bg1"/>
              </a:solidFill>
              <a:latin typeface="Abadi Extra Light" panose="020B0204020104020204" pitchFamily="34" charset="0"/>
            </a:rPr>
            <a:t> </a:t>
          </a:r>
          <a:r>
            <a:rPr lang="en-US" sz="2400" b="0" kern="1200" dirty="0" err="1">
              <a:solidFill>
                <a:schemeClr val="bg1"/>
              </a:solidFill>
              <a:latin typeface="Abadi Extra Light" panose="020B0204020104020204" pitchFamily="34" charset="0"/>
            </a:rPr>
            <a:t>automatique</a:t>
          </a:r>
          <a:endParaRPr lang="en-US" sz="2400" b="0" kern="1200" dirty="0">
            <a:solidFill>
              <a:schemeClr val="bg1"/>
            </a:solidFill>
            <a:latin typeface="Abadi Extra Light" panose="020B0204020104020204" pitchFamily="34" charset="0"/>
          </a:endParaRPr>
        </a:p>
      </dsp:txBody>
      <dsp:txXfrm>
        <a:off x="367926" y="82065"/>
        <a:ext cx="4597613" cy="639310"/>
      </dsp:txXfrm>
    </dsp:sp>
    <dsp:sp modelId="{B9FDAC5F-3CD0-4FC8-A7CB-FC0C2FE1E73E}">
      <dsp:nvSpPr>
        <dsp:cNvPr id="0" name=""/>
        <dsp:cNvSpPr/>
      </dsp:nvSpPr>
      <dsp:spPr>
        <a:xfrm>
          <a:off x="0" y="2624360"/>
          <a:ext cx="6666833" cy="604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-485121"/>
              <a:satOff val="-27976"/>
              <a:lumOff val="2876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16427A0-AE08-49C2-9691-E9BD82006648}">
      <dsp:nvSpPr>
        <dsp:cNvPr id="0" name=""/>
        <dsp:cNvSpPr/>
      </dsp:nvSpPr>
      <dsp:spPr>
        <a:xfrm>
          <a:off x="333341" y="2270120"/>
          <a:ext cx="4666783" cy="708480"/>
        </a:xfrm>
        <a:prstGeom prst="roundRect">
          <a:avLst/>
        </a:prstGeom>
        <a:gradFill rotWithShape="0">
          <a:gsLst>
            <a:gs pos="0">
              <a:schemeClr val="accent2">
                <a:hueOff val="-485121"/>
                <a:satOff val="-27976"/>
                <a:lumOff val="287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485121"/>
                <a:satOff val="-27976"/>
                <a:lumOff val="287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485121"/>
                <a:satOff val="-27976"/>
                <a:lumOff val="287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kern="1200" dirty="0">
              <a:latin typeface="Abadi Extra Light" panose="020B0204020104020204" pitchFamily="34" charset="0"/>
            </a:rPr>
            <a:t>Les réseaux de </a:t>
          </a:r>
          <a:r>
            <a:rPr lang="en-US" sz="2400" b="0" kern="1200" dirty="0" err="1">
              <a:latin typeface="Abadi Extra Light" panose="020B0204020104020204" pitchFamily="34" charset="0"/>
            </a:rPr>
            <a:t>neurones</a:t>
          </a:r>
          <a:endParaRPr lang="en-US" sz="2400" b="0" kern="1200" dirty="0">
            <a:solidFill>
              <a:schemeClr val="bg1"/>
            </a:solidFill>
            <a:latin typeface="Abadi Extra Light" panose="020B0204020104020204" pitchFamily="34" charset="0"/>
          </a:endParaRPr>
        </a:p>
      </dsp:txBody>
      <dsp:txXfrm>
        <a:off x="367926" y="2304705"/>
        <a:ext cx="4597613" cy="639310"/>
      </dsp:txXfrm>
    </dsp:sp>
    <dsp:sp modelId="{0F922F78-C5C9-41B4-A2C7-F0042622C9BB}">
      <dsp:nvSpPr>
        <dsp:cNvPr id="0" name=""/>
        <dsp:cNvSpPr/>
      </dsp:nvSpPr>
      <dsp:spPr>
        <a:xfrm>
          <a:off x="0" y="3713000"/>
          <a:ext cx="6666833" cy="604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-970242"/>
              <a:satOff val="-55952"/>
              <a:lumOff val="5752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6771619-8EF6-48CA-807D-85FD42C281A5}">
      <dsp:nvSpPr>
        <dsp:cNvPr id="0" name=""/>
        <dsp:cNvSpPr/>
      </dsp:nvSpPr>
      <dsp:spPr>
        <a:xfrm>
          <a:off x="333341" y="3358760"/>
          <a:ext cx="4666783" cy="708480"/>
        </a:xfrm>
        <a:prstGeom prst="roundRect">
          <a:avLst/>
        </a:prstGeom>
        <a:gradFill rotWithShape="0">
          <a:gsLst>
            <a:gs pos="0">
              <a:schemeClr val="accent2">
                <a:hueOff val="-970242"/>
                <a:satOff val="-55952"/>
                <a:lumOff val="575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970242"/>
                <a:satOff val="-55952"/>
                <a:lumOff val="575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970242"/>
                <a:satOff val="-55952"/>
                <a:lumOff val="575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kern="1200" dirty="0">
              <a:solidFill>
                <a:schemeClr val="bg1"/>
              </a:solidFill>
              <a:latin typeface="Abadi Extra Light" panose="020B0204020104020204" pitchFamily="34" charset="0"/>
            </a:rPr>
            <a:t>Dissection d’un CNN</a:t>
          </a:r>
        </a:p>
      </dsp:txBody>
      <dsp:txXfrm>
        <a:off x="367926" y="3393345"/>
        <a:ext cx="4597613" cy="639310"/>
      </dsp:txXfrm>
    </dsp:sp>
    <dsp:sp modelId="{489426E1-45BD-4FDB-8FC7-BDDA8B6DCA66}">
      <dsp:nvSpPr>
        <dsp:cNvPr id="0" name=""/>
        <dsp:cNvSpPr/>
      </dsp:nvSpPr>
      <dsp:spPr>
        <a:xfrm>
          <a:off x="0" y="4801639"/>
          <a:ext cx="6666833" cy="604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B46E5FA-0F50-470F-A1D4-03D8969D0202}">
      <dsp:nvSpPr>
        <dsp:cNvPr id="0" name=""/>
        <dsp:cNvSpPr/>
      </dsp:nvSpPr>
      <dsp:spPr>
        <a:xfrm>
          <a:off x="333341" y="4447400"/>
          <a:ext cx="4666783" cy="708480"/>
        </a:xfrm>
        <a:prstGeom prst="roundRect">
          <a:avLst/>
        </a:prstGeom>
        <a:gradFill rotWithShape="0">
          <a:gsLst>
            <a:gs pos="0">
              <a:schemeClr val="accent2">
                <a:hueOff val="-1455363"/>
                <a:satOff val="-83928"/>
                <a:lumOff val="862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1455363"/>
                <a:satOff val="-83928"/>
                <a:lumOff val="862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1455363"/>
                <a:satOff val="-83928"/>
                <a:lumOff val="862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b="0" kern="1200" dirty="0">
              <a:solidFill>
                <a:schemeClr val="bg1"/>
              </a:solidFill>
              <a:latin typeface="Abadi Extra Light" panose="020B0204020104020204" pitchFamily="34" charset="0"/>
            </a:rPr>
            <a:t>Application en vision par ordinateur</a:t>
          </a:r>
        </a:p>
      </dsp:txBody>
      <dsp:txXfrm>
        <a:off x="367926" y="4481985"/>
        <a:ext cx="4597613" cy="63931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35976C-A818-45A9-91F2-F5B3E318D839}">
      <dsp:nvSpPr>
        <dsp:cNvPr id="0" name=""/>
        <dsp:cNvSpPr/>
      </dsp:nvSpPr>
      <dsp:spPr>
        <a:xfrm>
          <a:off x="0" y="401720"/>
          <a:ext cx="6666833" cy="173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7420" tIns="499872" rIns="517420" bIns="170688" numCol="1" spcCol="1270" anchor="t" anchorCtr="0">
          <a:noAutofit/>
        </a:bodyPr>
        <a:lstStyle/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b="0" kern="1200" dirty="0" err="1">
              <a:solidFill>
                <a:schemeClr val="tx1"/>
              </a:solidFill>
              <a:latin typeface="Abadi Extra Light" panose="020B0204020104020204" pitchFamily="34" charset="0"/>
            </a:rPr>
            <a:t>Imiter</a:t>
          </a:r>
          <a:r>
            <a:rPr lang="en-US" sz="2400" b="0" kern="1200" dirty="0">
              <a:solidFill>
                <a:schemeClr val="tx1"/>
              </a:solidFill>
              <a:latin typeface="Abadi Extra Light" panose="020B0204020104020204" pitchFamily="34" charset="0"/>
            </a:rPr>
            <a:t> </a:t>
          </a:r>
          <a:r>
            <a:rPr lang="en-US" sz="2400" b="0" kern="1200" dirty="0" err="1">
              <a:solidFill>
                <a:schemeClr val="tx1"/>
              </a:solidFill>
              <a:latin typeface="Abadi Extra Light" panose="020B0204020104020204" pitchFamily="34" charset="0"/>
            </a:rPr>
            <a:t>l’intelligence</a:t>
          </a:r>
          <a:r>
            <a:rPr lang="en-US" sz="2400" b="0" kern="1200" dirty="0">
              <a:solidFill>
                <a:schemeClr val="tx1"/>
              </a:solidFill>
              <a:latin typeface="Abadi Extra Light" panose="020B0204020104020204" pitchFamily="34" charset="0"/>
            </a:rPr>
            <a:t> / </a:t>
          </a:r>
          <a:r>
            <a:rPr lang="en-US" sz="2400" b="0" kern="1200" dirty="0" err="1">
              <a:solidFill>
                <a:schemeClr val="tx1"/>
              </a:solidFill>
              <a:latin typeface="Abadi Extra Light" panose="020B0204020104020204" pitchFamily="34" charset="0"/>
            </a:rPr>
            <a:t>Modéliser</a:t>
          </a:r>
          <a:r>
            <a:rPr lang="en-US" sz="2400" b="0" kern="1200" dirty="0">
              <a:solidFill>
                <a:schemeClr val="tx1"/>
              </a:solidFill>
              <a:latin typeface="Abadi Extra Light" panose="020B0204020104020204" pitchFamily="34" charset="0"/>
            </a:rPr>
            <a:t> le </a:t>
          </a:r>
          <a:r>
            <a:rPr lang="en-US" sz="2400" b="0" kern="1200" dirty="0" err="1">
              <a:solidFill>
                <a:schemeClr val="tx1"/>
              </a:solidFill>
              <a:latin typeface="Abadi Extra Light" panose="020B0204020104020204" pitchFamily="34" charset="0"/>
            </a:rPr>
            <a:t>complexe</a:t>
          </a:r>
          <a:endParaRPr lang="en-US" sz="2400" b="0" kern="1200" dirty="0">
            <a:solidFill>
              <a:schemeClr val="tx1"/>
            </a:solidFill>
            <a:latin typeface="Abadi Extra Light" panose="020B0204020104020204" pitchFamily="34" charset="0"/>
          </a:endParaRPr>
        </a:p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b="0" kern="1200" dirty="0">
              <a:solidFill>
                <a:srgbClr val="C00000"/>
              </a:solidFill>
              <a:latin typeface="Abadi Extra Light" panose="020B0204020104020204" pitchFamily="34" charset="0"/>
            </a:rPr>
            <a:t>Des succès </a:t>
          </a:r>
          <a:r>
            <a:rPr lang="en-US" sz="2400" b="0" kern="1200" dirty="0" err="1">
              <a:solidFill>
                <a:srgbClr val="C00000"/>
              </a:solidFill>
              <a:latin typeface="Abadi Extra Light" panose="020B0204020104020204" pitchFamily="34" charset="0"/>
            </a:rPr>
            <a:t>importants</a:t>
          </a:r>
          <a:endParaRPr lang="en-US" sz="2400" b="0" kern="1200" dirty="0">
            <a:solidFill>
              <a:srgbClr val="C00000"/>
            </a:solidFill>
            <a:latin typeface="Abadi Extra Light" panose="020B0204020104020204" pitchFamily="34" charset="0"/>
          </a:endParaRPr>
        </a:p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b="0" kern="1200" dirty="0">
              <a:solidFill>
                <a:schemeClr val="tx1"/>
              </a:solidFill>
              <a:latin typeface="Abadi Extra Light" panose="020B0204020104020204" pitchFamily="34" charset="0"/>
            </a:rPr>
            <a:t>Les </a:t>
          </a:r>
          <a:r>
            <a:rPr lang="en-US" sz="2400" b="0" kern="1200" dirty="0" err="1">
              <a:solidFill>
                <a:schemeClr val="tx1"/>
              </a:solidFill>
              <a:latin typeface="Abadi Extra Light" panose="020B0204020104020204" pitchFamily="34" charset="0"/>
            </a:rPr>
            <a:t>grandes</a:t>
          </a:r>
          <a:r>
            <a:rPr lang="en-US" sz="2400" b="0" kern="1200" dirty="0">
              <a:solidFill>
                <a:schemeClr val="tx1"/>
              </a:solidFill>
              <a:latin typeface="Abadi Extra Light" panose="020B0204020104020204" pitchFamily="34" charset="0"/>
            </a:rPr>
            <a:t> </a:t>
          </a:r>
          <a:r>
            <a:rPr lang="en-US" sz="2400" b="0" kern="1200" dirty="0" err="1">
              <a:solidFill>
                <a:schemeClr val="tx1"/>
              </a:solidFill>
              <a:latin typeface="Abadi Extra Light" panose="020B0204020104020204" pitchFamily="34" charset="0"/>
            </a:rPr>
            <a:t>familles</a:t>
          </a:r>
          <a:r>
            <a:rPr lang="en-US" sz="2400" b="0" kern="1200" dirty="0">
              <a:solidFill>
                <a:schemeClr val="tx1"/>
              </a:solidFill>
              <a:latin typeface="Abadi Extra Light" panose="020B0204020104020204" pitchFamily="34" charset="0"/>
            </a:rPr>
            <a:t> </a:t>
          </a:r>
          <a:r>
            <a:rPr lang="en-US" sz="2400" b="0" kern="1200" dirty="0" err="1">
              <a:solidFill>
                <a:schemeClr val="tx1"/>
              </a:solidFill>
              <a:latin typeface="Abadi Extra Light" panose="020B0204020104020204" pitchFamily="34" charset="0"/>
            </a:rPr>
            <a:t>d’applications</a:t>
          </a:r>
          <a:endParaRPr lang="en-US" sz="2400" b="0" kern="1200" dirty="0">
            <a:solidFill>
              <a:schemeClr val="tx1"/>
            </a:solidFill>
            <a:latin typeface="Abadi Extra Light" panose="020B0204020104020204" pitchFamily="34" charset="0"/>
          </a:endParaRPr>
        </a:p>
      </dsp:txBody>
      <dsp:txXfrm>
        <a:off x="0" y="401720"/>
        <a:ext cx="6666833" cy="1738800"/>
      </dsp:txXfrm>
    </dsp:sp>
    <dsp:sp modelId="{BAA77867-5420-48E7-8938-BF7F65D13CE4}">
      <dsp:nvSpPr>
        <dsp:cNvPr id="0" name=""/>
        <dsp:cNvSpPr/>
      </dsp:nvSpPr>
      <dsp:spPr>
        <a:xfrm>
          <a:off x="333341" y="47480"/>
          <a:ext cx="4666783" cy="70848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kern="1200" dirty="0" err="1">
              <a:solidFill>
                <a:schemeClr val="bg1"/>
              </a:solidFill>
              <a:latin typeface="Abadi Extra Light" panose="020B0204020104020204" pitchFamily="34" charset="0"/>
            </a:rPr>
            <a:t>L’intelligence</a:t>
          </a:r>
          <a:r>
            <a:rPr lang="en-US" sz="2400" b="0" kern="1200" dirty="0">
              <a:solidFill>
                <a:schemeClr val="bg1"/>
              </a:solidFill>
              <a:latin typeface="Abadi Extra Light" panose="020B0204020104020204" pitchFamily="34" charset="0"/>
            </a:rPr>
            <a:t> </a:t>
          </a:r>
          <a:r>
            <a:rPr lang="en-US" sz="2400" b="0" kern="1200" dirty="0" err="1">
              <a:solidFill>
                <a:schemeClr val="bg1"/>
              </a:solidFill>
              <a:latin typeface="Abadi Extra Light" panose="020B0204020104020204" pitchFamily="34" charset="0"/>
            </a:rPr>
            <a:t>artificielle</a:t>
          </a:r>
          <a:r>
            <a:rPr lang="en-US" sz="2400" b="0" kern="1200" dirty="0">
              <a:solidFill>
                <a:schemeClr val="bg1"/>
              </a:solidFill>
              <a:latin typeface="Abadi Extra Light" panose="020B0204020104020204" pitchFamily="34" charset="0"/>
            </a:rPr>
            <a:t> et </a:t>
          </a:r>
          <a:r>
            <a:rPr lang="en-US" sz="2400" b="0" kern="1200" dirty="0" err="1">
              <a:solidFill>
                <a:schemeClr val="bg1"/>
              </a:solidFill>
              <a:latin typeface="Abadi Extra Light" panose="020B0204020104020204" pitchFamily="34" charset="0"/>
            </a:rPr>
            <a:t>l’apprentissage</a:t>
          </a:r>
          <a:r>
            <a:rPr lang="en-US" sz="2400" b="0" kern="1200" dirty="0">
              <a:solidFill>
                <a:schemeClr val="bg1"/>
              </a:solidFill>
              <a:latin typeface="Abadi Extra Light" panose="020B0204020104020204" pitchFamily="34" charset="0"/>
            </a:rPr>
            <a:t> </a:t>
          </a:r>
          <a:r>
            <a:rPr lang="en-US" sz="2400" b="0" kern="1200" dirty="0" err="1">
              <a:solidFill>
                <a:schemeClr val="bg1"/>
              </a:solidFill>
              <a:latin typeface="Abadi Extra Light" panose="020B0204020104020204" pitchFamily="34" charset="0"/>
            </a:rPr>
            <a:t>automatique</a:t>
          </a:r>
          <a:endParaRPr lang="en-US" sz="2400" b="0" kern="1200" dirty="0">
            <a:solidFill>
              <a:schemeClr val="bg1"/>
            </a:solidFill>
            <a:latin typeface="Abadi Extra Light" panose="020B0204020104020204" pitchFamily="34" charset="0"/>
          </a:endParaRPr>
        </a:p>
      </dsp:txBody>
      <dsp:txXfrm>
        <a:off x="367926" y="82065"/>
        <a:ext cx="4597613" cy="639310"/>
      </dsp:txXfrm>
    </dsp:sp>
    <dsp:sp modelId="{B9FDAC5F-3CD0-4FC8-A7CB-FC0C2FE1E73E}">
      <dsp:nvSpPr>
        <dsp:cNvPr id="0" name=""/>
        <dsp:cNvSpPr/>
      </dsp:nvSpPr>
      <dsp:spPr>
        <a:xfrm>
          <a:off x="0" y="2624360"/>
          <a:ext cx="6666833" cy="604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-485121"/>
              <a:satOff val="-27976"/>
              <a:lumOff val="2876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16427A0-AE08-49C2-9691-E9BD82006648}">
      <dsp:nvSpPr>
        <dsp:cNvPr id="0" name=""/>
        <dsp:cNvSpPr/>
      </dsp:nvSpPr>
      <dsp:spPr>
        <a:xfrm>
          <a:off x="333341" y="2270120"/>
          <a:ext cx="4666783" cy="708480"/>
        </a:xfrm>
        <a:prstGeom prst="roundRect">
          <a:avLst/>
        </a:prstGeom>
        <a:gradFill rotWithShape="0">
          <a:gsLst>
            <a:gs pos="0">
              <a:schemeClr val="accent2">
                <a:hueOff val="-485121"/>
                <a:satOff val="-27976"/>
                <a:lumOff val="287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485121"/>
                <a:satOff val="-27976"/>
                <a:lumOff val="287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485121"/>
                <a:satOff val="-27976"/>
                <a:lumOff val="287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kern="1200" dirty="0">
              <a:latin typeface="Abadi Extra Light" panose="020B0204020104020204" pitchFamily="34" charset="0"/>
            </a:rPr>
            <a:t>Les réseaux de </a:t>
          </a:r>
          <a:r>
            <a:rPr lang="en-US" sz="2400" b="0" kern="1200" dirty="0" err="1">
              <a:latin typeface="Abadi Extra Light" panose="020B0204020104020204" pitchFamily="34" charset="0"/>
            </a:rPr>
            <a:t>neurones</a:t>
          </a:r>
          <a:endParaRPr lang="en-US" sz="2400" b="0" kern="1200" dirty="0">
            <a:solidFill>
              <a:schemeClr val="bg1"/>
            </a:solidFill>
            <a:latin typeface="Abadi Extra Light" panose="020B0204020104020204" pitchFamily="34" charset="0"/>
          </a:endParaRPr>
        </a:p>
      </dsp:txBody>
      <dsp:txXfrm>
        <a:off x="367926" y="2304705"/>
        <a:ext cx="4597613" cy="639310"/>
      </dsp:txXfrm>
    </dsp:sp>
    <dsp:sp modelId="{0F922F78-C5C9-41B4-A2C7-F0042622C9BB}">
      <dsp:nvSpPr>
        <dsp:cNvPr id="0" name=""/>
        <dsp:cNvSpPr/>
      </dsp:nvSpPr>
      <dsp:spPr>
        <a:xfrm>
          <a:off x="0" y="3713000"/>
          <a:ext cx="6666833" cy="604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-970242"/>
              <a:satOff val="-55952"/>
              <a:lumOff val="5752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6771619-8EF6-48CA-807D-85FD42C281A5}">
      <dsp:nvSpPr>
        <dsp:cNvPr id="0" name=""/>
        <dsp:cNvSpPr/>
      </dsp:nvSpPr>
      <dsp:spPr>
        <a:xfrm>
          <a:off x="333341" y="3358760"/>
          <a:ext cx="4666783" cy="708480"/>
        </a:xfrm>
        <a:prstGeom prst="roundRect">
          <a:avLst/>
        </a:prstGeom>
        <a:gradFill rotWithShape="0">
          <a:gsLst>
            <a:gs pos="0">
              <a:schemeClr val="accent2">
                <a:hueOff val="-970242"/>
                <a:satOff val="-55952"/>
                <a:lumOff val="575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970242"/>
                <a:satOff val="-55952"/>
                <a:lumOff val="575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970242"/>
                <a:satOff val="-55952"/>
                <a:lumOff val="575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kern="1200" dirty="0">
              <a:solidFill>
                <a:schemeClr val="bg1"/>
              </a:solidFill>
              <a:latin typeface="Abadi Extra Light" panose="020B0204020104020204" pitchFamily="34" charset="0"/>
            </a:rPr>
            <a:t>Dissection d’un CNN</a:t>
          </a:r>
        </a:p>
      </dsp:txBody>
      <dsp:txXfrm>
        <a:off x="367926" y="3393345"/>
        <a:ext cx="4597613" cy="639310"/>
      </dsp:txXfrm>
    </dsp:sp>
    <dsp:sp modelId="{489426E1-45BD-4FDB-8FC7-BDDA8B6DCA66}">
      <dsp:nvSpPr>
        <dsp:cNvPr id="0" name=""/>
        <dsp:cNvSpPr/>
      </dsp:nvSpPr>
      <dsp:spPr>
        <a:xfrm>
          <a:off x="0" y="4801639"/>
          <a:ext cx="6666833" cy="604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B46E5FA-0F50-470F-A1D4-03D8969D0202}">
      <dsp:nvSpPr>
        <dsp:cNvPr id="0" name=""/>
        <dsp:cNvSpPr/>
      </dsp:nvSpPr>
      <dsp:spPr>
        <a:xfrm>
          <a:off x="333341" y="4447400"/>
          <a:ext cx="4666783" cy="708480"/>
        </a:xfrm>
        <a:prstGeom prst="roundRect">
          <a:avLst/>
        </a:prstGeom>
        <a:gradFill rotWithShape="0">
          <a:gsLst>
            <a:gs pos="0">
              <a:schemeClr val="accent2">
                <a:hueOff val="-1455363"/>
                <a:satOff val="-83928"/>
                <a:lumOff val="862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1455363"/>
                <a:satOff val="-83928"/>
                <a:lumOff val="862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1455363"/>
                <a:satOff val="-83928"/>
                <a:lumOff val="862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b="0" kern="1200" dirty="0">
              <a:solidFill>
                <a:schemeClr val="bg1"/>
              </a:solidFill>
              <a:latin typeface="Abadi Extra Light" panose="020B0204020104020204" pitchFamily="34" charset="0"/>
            </a:rPr>
            <a:t>Application en vision par ordinateur</a:t>
          </a:r>
        </a:p>
      </dsp:txBody>
      <dsp:txXfrm>
        <a:off x="367926" y="4481985"/>
        <a:ext cx="4597613" cy="63931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9D438F-6720-4A13-BE65-74F39D9F390D}">
      <dsp:nvSpPr>
        <dsp:cNvPr id="0" name=""/>
        <dsp:cNvSpPr/>
      </dsp:nvSpPr>
      <dsp:spPr>
        <a:xfrm>
          <a:off x="1412865" y="628597"/>
          <a:ext cx="3571444" cy="3571444"/>
        </a:xfrm>
        <a:prstGeom prst="blockArc">
          <a:avLst>
            <a:gd name="adj1" fmla="val 9000000"/>
            <a:gd name="adj2" fmla="val 16200000"/>
            <a:gd name="adj3" fmla="val 4642"/>
          </a:avLst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B750A32-3A91-4773-BEFD-4DEAA6414B35}">
      <dsp:nvSpPr>
        <dsp:cNvPr id="0" name=""/>
        <dsp:cNvSpPr/>
      </dsp:nvSpPr>
      <dsp:spPr>
        <a:xfrm>
          <a:off x="1412865" y="628597"/>
          <a:ext cx="3571444" cy="3571444"/>
        </a:xfrm>
        <a:prstGeom prst="blockArc">
          <a:avLst>
            <a:gd name="adj1" fmla="val 1800000"/>
            <a:gd name="adj2" fmla="val 9000000"/>
            <a:gd name="adj3" fmla="val 4642"/>
          </a:avLst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F2C320-FE86-42BB-A2BB-4A23684CF4A1}">
      <dsp:nvSpPr>
        <dsp:cNvPr id="0" name=""/>
        <dsp:cNvSpPr/>
      </dsp:nvSpPr>
      <dsp:spPr>
        <a:xfrm>
          <a:off x="1412865" y="628597"/>
          <a:ext cx="3571444" cy="3571444"/>
        </a:xfrm>
        <a:prstGeom prst="blockArc">
          <a:avLst>
            <a:gd name="adj1" fmla="val 16200000"/>
            <a:gd name="adj2" fmla="val 1800000"/>
            <a:gd name="adj3" fmla="val 4642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AFC80B-D825-4281-8BD2-955725CEF5E4}">
      <dsp:nvSpPr>
        <dsp:cNvPr id="0" name=""/>
        <dsp:cNvSpPr/>
      </dsp:nvSpPr>
      <dsp:spPr>
        <a:xfrm>
          <a:off x="2376265" y="1591997"/>
          <a:ext cx="1644644" cy="1644644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200" kern="1200" dirty="0">
              <a:latin typeface="Abadi Extra Light" panose="020B0204020104020204" pitchFamily="34" charset="0"/>
            </a:rPr>
            <a:t>Progrès fulgurants</a:t>
          </a:r>
        </a:p>
      </dsp:txBody>
      <dsp:txXfrm>
        <a:off x="2617118" y="1832850"/>
        <a:ext cx="1162938" cy="1162938"/>
      </dsp:txXfrm>
    </dsp:sp>
    <dsp:sp modelId="{BDC94024-B916-4D1E-A807-C28056E73992}">
      <dsp:nvSpPr>
        <dsp:cNvPr id="0" name=""/>
        <dsp:cNvSpPr/>
      </dsp:nvSpPr>
      <dsp:spPr>
        <a:xfrm>
          <a:off x="2369387" y="-92436"/>
          <a:ext cx="1658400" cy="1524958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>
              <a:latin typeface="Abadi Extra Light" panose="020B0204020104020204" pitchFamily="34" charset="0"/>
            </a:rPr>
            <a:t>Big Data</a:t>
          </a:r>
        </a:p>
      </dsp:txBody>
      <dsp:txXfrm>
        <a:off x="2612254" y="130889"/>
        <a:ext cx="1172666" cy="1078308"/>
      </dsp:txXfrm>
    </dsp:sp>
    <dsp:sp modelId="{58833475-74C2-4A4F-8E85-9F44895B9219}">
      <dsp:nvSpPr>
        <dsp:cNvPr id="0" name=""/>
        <dsp:cNvSpPr/>
      </dsp:nvSpPr>
      <dsp:spPr>
        <a:xfrm>
          <a:off x="3869189" y="2493108"/>
          <a:ext cx="1679974" cy="1586700"/>
        </a:xfrm>
        <a:prstGeom prst="ellipse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>
              <a:latin typeface="Abadi Extra Light" panose="020B0204020104020204" pitchFamily="34" charset="0"/>
            </a:rPr>
            <a:t>Puissance de calcul</a:t>
          </a:r>
        </a:p>
      </dsp:txBody>
      <dsp:txXfrm>
        <a:off x="4115215" y="2725475"/>
        <a:ext cx="1187922" cy="1121966"/>
      </dsp:txXfrm>
    </dsp:sp>
    <dsp:sp modelId="{97FE203F-A0E8-4F86-A16E-2B36E287DA1D}">
      <dsp:nvSpPr>
        <dsp:cNvPr id="0" name=""/>
        <dsp:cNvSpPr/>
      </dsp:nvSpPr>
      <dsp:spPr>
        <a:xfrm>
          <a:off x="818004" y="2478263"/>
          <a:ext cx="1739989" cy="1616391"/>
        </a:xfrm>
        <a:prstGeom prst="ellipse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>
              <a:latin typeface="Abadi Extra Light" panose="020B0204020104020204" pitchFamily="34" charset="0"/>
            </a:rPr>
            <a:t>Progrès mathématiques</a:t>
          </a:r>
        </a:p>
      </dsp:txBody>
      <dsp:txXfrm>
        <a:off x="1072819" y="2714978"/>
        <a:ext cx="1230359" cy="1142961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35976C-A818-45A9-91F2-F5B3E318D839}">
      <dsp:nvSpPr>
        <dsp:cNvPr id="0" name=""/>
        <dsp:cNvSpPr/>
      </dsp:nvSpPr>
      <dsp:spPr>
        <a:xfrm>
          <a:off x="0" y="401720"/>
          <a:ext cx="6666833" cy="173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7420" tIns="499872" rIns="517420" bIns="170688" numCol="1" spcCol="1270" anchor="t" anchorCtr="0">
          <a:noAutofit/>
        </a:bodyPr>
        <a:lstStyle/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b="0" kern="1200" dirty="0" err="1">
              <a:solidFill>
                <a:schemeClr val="tx1"/>
              </a:solidFill>
              <a:latin typeface="Abadi Extra Light" panose="020B0204020104020204" pitchFamily="34" charset="0"/>
            </a:rPr>
            <a:t>Imiter</a:t>
          </a:r>
          <a:r>
            <a:rPr lang="en-US" sz="2400" b="0" kern="1200" dirty="0">
              <a:solidFill>
                <a:schemeClr val="tx1"/>
              </a:solidFill>
              <a:latin typeface="Abadi Extra Light" panose="020B0204020104020204" pitchFamily="34" charset="0"/>
            </a:rPr>
            <a:t> </a:t>
          </a:r>
          <a:r>
            <a:rPr lang="en-US" sz="2400" b="0" kern="1200" dirty="0" err="1">
              <a:solidFill>
                <a:schemeClr val="tx1"/>
              </a:solidFill>
              <a:latin typeface="Abadi Extra Light" panose="020B0204020104020204" pitchFamily="34" charset="0"/>
            </a:rPr>
            <a:t>l’intelligence</a:t>
          </a:r>
          <a:r>
            <a:rPr lang="en-US" sz="2400" b="0" kern="1200" dirty="0">
              <a:solidFill>
                <a:schemeClr val="tx1"/>
              </a:solidFill>
              <a:latin typeface="Abadi Extra Light" panose="020B0204020104020204" pitchFamily="34" charset="0"/>
            </a:rPr>
            <a:t> / </a:t>
          </a:r>
          <a:r>
            <a:rPr lang="en-US" sz="2400" b="0" kern="1200" dirty="0" err="1">
              <a:solidFill>
                <a:schemeClr val="tx1"/>
              </a:solidFill>
              <a:latin typeface="Abadi Extra Light" panose="020B0204020104020204" pitchFamily="34" charset="0"/>
            </a:rPr>
            <a:t>Modéliser</a:t>
          </a:r>
          <a:r>
            <a:rPr lang="en-US" sz="2400" b="0" kern="1200" dirty="0">
              <a:solidFill>
                <a:schemeClr val="tx1"/>
              </a:solidFill>
              <a:latin typeface="Abadi Extra Light" panose="020B0204020104020204" pitchFamily="34" charset="0"/>
            </a:rPr>
            <a:t> le </a:t>
          </a:r>
          <a:r>
            <a:rPr lang="en-US" sz="2400" b="0" kern="1200" dirty="0" err="1">
              <a:solidFill>
                <a:schemeClr val="tx1"/>
              </a:solidFill>
              <a:latin typeface="Abadi Extra Light" panose="020B0204020104020204" pitchFamily="34" charset="0"/>
            </a:rPr>
            <a:t>complexe</a:t>
          </a:r>
          <a:endParaRPr lang="en-US" sz="2400" b="0" kern="1200" dirty="0">
            <a:solidFill>
              <a:schemeClr val="tx1"/>
            </a:solidFill>
            <a:latin typeface="Abadi Extra Light" panose="020B0204020104020204" pitchFamily="34" charset="0"/>
          </a:endParaRPr>
        </a:p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b="0" kern="1200" dirty="0">
              <a:solidFill>
                <a:schemeClr val="tx1"/>
              </a:solidFill>
              <a:latin typeface="Abadi Extra Light" panose="020B0204020104020204" pitchFamily="34" charset="0"/>
            </a:rPr>
            <a:t>Des succès </a:t>
          </a:r>
          <a:r>
            <a:rPr lang="en-US" sz="2400" b="0" kern="1200" dirty="0" err="1">
              <a:solidFill>
                <a:schemeClr val="tx1"/>
              </a:solidFill>
              <a:latin typeface="Abadi Extra Light" panose="020B0204020104020204" pitchFamily="34" charset="0"/>
            </a:rPr>
            <a:t>importants</a:t>
          </a:r>
          <a:endParaRPr lang="en-US" sz="2400" b="0" kern="1200" dirty="0">
            <a:solidFill>
              <a:schemeClr val="tx1"/>
            </a:solidFill>
            <a:latin typeface="Abadi Extra Light" panose="020B0204020104020204" pitchFamily="34" charset="0"/>
          </a:endParaRPr>
        </a:p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b="0" kern="1200" dirty="0">
              <a:solidFill>
                <a:srgbClr val="C00000"/>
              </a:solidFill>
              <a:latin typeface="Abadi Extra Light" panose="020B0204020104020204" pitchFamily="34" charset="0"/>
            </a:rPr>
            <a:t>Les </a:t>
          </a:r>
          <a:r>
            <a:rPr lang="en-US" sz="2400" b="0" kern="1200" dirty="0" err="1">
              <a:solidFill>
                <a:srgbClr val="C00000"/>
              </a:solidFill>
              <a:latin typeface="Abadi Extra Light" panose="020B0204020104020204" pitchFamily="34" charset="0"/>
            </a:rPr>
            <a:t>grandes</a:t>
          </a:r>
          <a:r>
            <a:rPr lang="en-US" sz="2400" b="0" kern="1200" dirty="0">
              <a:solidFill>
                <a:srgbClr val="C00000"/>
              </a:solidFill>
              <a:latin typeface="Abadi Extra Light" panose="020B0204020104020204" pitchFamily="34" charset="0"/>
            </a:rPr>
            <a:t> </a:t>
          </a:r>
          <a:r>
            <a:rPr lang="en-US" sz="2400" b="0" kern="1200" dirty="0" err="1">
              <a:solidFill>
                <a:srgbClr val="C00000"/>
              </a:solidFill>
              <a:latin typeface="Abadi Extra Light" panose="020B0204020104020204" pitchFamily="34" charset="0"/>
            </a:rPr>
            <a:t>familles</a:t>
          </a:r>
          <a:r>
            <a:rPr lang="en-US" sz="2400" b="0" kern="1200" dirty="0">
              <a:solidFill>
                <a:srgbClr val="C00000"/>
              </a:solidFill>
              <a:latin typeface="Abadi Extra Light" panose="020B0204020104020204" pitchFamily="34" charset="0"/>
            </a:rPr>
            <a:t> </a:t>
          </a:r>
          <a:r>
            <a:rPr lang="en-US" sz="2400" b="0" kern="1200" dirty="0" err="1">
              <a:solidFill>
                <a:srgbClr val="C00000"/>
              </a:solidFill>
              <a:latin typeface="Abadi Extra Light" panose="020B0204020104020204" pitchFamily="34" charset="0"/>
            </a:rPr>
            <a:t>d’applications</a:t>
          </a:r>
          <a:endParaRPr lang="en-US" sz="2400" b="0" kern="1200" dirty="0">
            <a:solidFill>
              <a:srgbClr val="C00000"/>
            </a:solidFill>
            <a:latin typeface="Abadi Extra Light" panose="020B0204020104020204" pitchFamily="34" charset="0"/>
          </a:endParaRPr>
        </a:p>
      </dsp:txBody>
      <dsp:txXfrm>
        <a:off x="0" y="401720"/>
        <a:ext cx="6666833" cy="1738800"/>
      </dsp:txXfrm>
    </dsp:sp>
    <dsp:sp modelId="{BAA77867-5420-48E7-8938-BF7F65D13CE4}">
      <dsp:nvSpPr>
        <dsp:cNvPr id="0" name=""/>
        <dsp:cNvSpPr/>
      </dsp:nvSpPr>
      <dsp:spPr>
        <a:xfrm>
          <a:off x="333341" y="47480"/>
          <a:ext cx="4666783" cy="70848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kern="1200" dirty="0" err="1">
              <a:solidFill>
                <a:schemeClr val="bg1"/>
              </a:solidFill>
              <a:latin typeface="Abadi Extra Light" panose="020B0204020104020204" pitchFamily="34" charset="0"/>
            </a:rPr>
            <a:t>L’intelligence</a:t>
          </a:r>
          <a:r>
            <a:rPr lang="en-US" sz="2400" b="0" kern="1200" dirty="0">
              <a:solidFill>
                <a:schemeClr val="bg1"/>
              </a:solidFill>
              <a:latin typeface="Abadi Extra Light" panose="020B0204020104020204" pitchFamily="34" charset="0"/>
            </a:rPr>
            <a:t> </a:t>
          </a:r>
          <a:r>
            <a:rPr lang="en-US" sz="2400" b="0" kern="1200" dirty="0" err="1">
              <a:solidFill>
                <a:schemeClr val="bg1"/>
              </a:solidFill>
              <a:latin typeface="Abadi Extra Light" panose="020B0204020104020204" pitchFamily="34" charset="0"/>
            </a:rPr>
            <a:t>artificielle</a:t>
          </a:r>
          <a:r>
            <a:rPr lang="en-US" sz="2400" b="0" kern="1200" dirty="0">
              <a:solidFill>
                <a:schemeClr val="bg1"/>
              </a:solidFill>
              <a:latin typeface="Abadi Extra Light" panose="020B0204020104020204" pitchFamily="34" charset="0"/>
            </a:rPr>
            <a:t> et </a:t>
          </a:r>
          <a:r>
            <a:rPr lang="en-US" sz="2400" b="0" kern="1200" dirty="0" err="1">
              <a:solidFill>
                <a:schemeClr val="bg1"/>
              </a:solidFill>
              <a:latin typeface="Abadi Extra Light" panose="020B0204020104020204" pitchFamily="34" charset="0"/>
            </a:rPr>
            <a:t>l’apprentissage</a:t>
          </a:r>
          <a:r>
            <a:rPr lang="en-US" sz="2400" b="0" kern="1200" dirty="0">
              <a:solidFill>
                <a:schemeClr val="bg1"/>
              </a:solidFill>
              <a:latin typeface="Abadi Extra Light" panose="020B0204020104020204" pitchFamily="34" charset="0"/>
            </a:rPr>
            <a:t> </a:t>
          </a:r>
          <a:r>
            <a:rPr lang="en-US" sz="2400" b="0" kern="1200" dirty="0" err="1">
              <a:solidFill>
                <a:schemeClr val="bg1"/>
              </a:solidFill>
              <a:latin typeface="Abadi Extra Light" panose="020B0204020104020204" pitchFamily="34" charset="0"/>
            </a:rPr>
            <a:t>automatique</a:t>
          </a:r>
          <a:endParaRPr lang="en-US" sz="2400" b="0" kern="1200" dirty="0">
            <a:solidFill>
              <a:schemeClr val="bg1"/>
            </a:solidFill>
            <a:latin typeface="Abadi Extra Light" panose="020B0204020104020204" pitchFamily="34" charset="0"/>
          </a:endParaRPr>
        </a:p>
      </dsp:txBody>
      <dsp:txXfrm>
        <a:off x="367926" y="82065"/>
        <a:ext cx="4597613" cy="639310"/>
      </dsp:txXfrm>
    </dsp:sp>
    <dsp:sp modelId="{B9FDAC5F-3CD0-4FC8-A7CB-FC0C2FE1E73E}">
      <dsp:nvSpPr>
        <dsp:cNvPr id="0" name=""/>
        <dsp:cNvSpPr/>
      </dsp:nvSpPr>
      <dsp:spPr>
        <a:xfrm>
          <a:off x="0" y="2624360"/>
          <a:ext cx="6666833" cy="604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-485121"/>
              <a:satOff val="-27976"/>
              <a:lumOff val="2876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16427A0-AE08-49C2-9691-E9BD82006648}">
      <dsp:nvSpPr>
        <dsp:cNvPr id="0" name=""/>
        <dsp:cNvSpPr/>
      </dsp:nvSpPr>
      <dsp:spPr>
        <a:xfrm>
          <a:off x="333341" y="2270120"/>
          <a:ext cx="4666783" cy="708480"/>
        </a:xfrm>
        <a:prstGeom prst="roundRect">
          <a:avLst/>
        </a:prstGeom>
        <a:gradFill rotWithShape="0">
          <a:gsLst>
            <a:gs pos="0">
              <a:schemeClr val="accent2">
                <a:hueOff val="-485121"/>
                <a:satOff val="-27976"/>
                <a:lumOff val="287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485121"/>
                <a:satOff val="-27976"/>
                <a:lumOff val="287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485121"/>
                <a:satOff val="-27976"/>
                <a:lumOff val="287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kern="1200" dirty="0">
              <a:latin typeface="Abadi Extra Light" panose="020B0204020104020204" pitchFamily="34" charset="0"/>
            </a:rPr>
            <a:t>Les réseaux de </a:t>
          </a:r>
          <a:r>
            <a:rPr lang="en-US" sz="2400" b="0" kern="1200" dirty="0" err="1">
              <a:latin typeface="Abadi Extra Light" panose="020B0204020104020204" pitchFamily="34" charset="0"/>
            </a:rPr>
            <a:t>neurones</a:t>
          </a:r>
          <a:endParaRPr lang="en-US" sz="2400" b="0" kern="1200" dirty="0">
            <a:solidFill>
              <a:schemeClr val="bg1"/>
            </a:solidFill>
            <a:latin typeface="Abadi Extra Light" panose="020B0204020104020204" pitchFamily="34" charset="0"/>
          </a:endParaRPr>
        </a:p>
      </dsp:txBody>
      <dsp:txXfrm>
        <a:off x="367926" y="2304705"/>
        <a:ext cx="4597613" cy="639310"/>
      </dsp:txXfrm>
    </dsp:sp>
    <dsp:sp modelId="{0F922F78-C5C9-41B4-A2C7-F0042622C9BB}">
      <dsp:nvSpPr>
        <dsp:cNvPr id="0" name=""/>
        <dsp:cNvSpPr/>
      </dsp:nvSpPr>
      <dsp:spPr>
        <a:xfrm>
          <a:off x="0" y="3713000"/>
          <a:ext cx="6666833" cy="604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-970242"/>
              <a:satOff val="-55952"/>
              <a:lumOff val="5752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6771619-8EF6-48CA-807D-85FD42C281A5}">
      <dsp:nvSpPr>
        <dsp:cNvPr id="0" name=""/>
        <dsp:cNvSpPr/>
      </dsp:nvSpPr>
      <dsp:spPr>
        <a:xfrm>
          <a:off x="333341" y="3358760"/>
          <a:ext cx="4666783" cy="708480"/>
        </a:xfrm>
        <a:prstGeom prst="roundRect">
          <a:avLst/>
        </a:prstGeom>
        <a:gradFill rotWithShape="0">
          <a:gsLst>
            <a:gs pos="0">
              <a:schemeClr val="accent2">
                <a:hueOff val="-970242"/>
                <a:satOff val="-55952"/>
                <a:lumOff val="575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970242"/>
                <a:satOff val="-55952"/>
                <a:lumOff val="575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970242"/>
                <a:satOff val="-55952"/>
                <a:lumOff val="575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kern="1200" dirty="0">
              <a:solidFill>
                <a:schemeClr val="bg1"/>
              </a:solidFill>
              <a:latin typeface="Abadi Extra Light" panose="020B0204020104020204" pitchFamily="34" charset="0"/>
            </a:rPr>
            <a:t>Dissection d’un CNN</a:t>
          </a:r>
        </a:p>
      </dsp:txBody>
      <dsp:txXfrm>
        <a:off x="367926" y="3393345"/>
        <a:ext cx="4597613" cy="639310"/>
      </dsp:txXfrm>
    </dsp:sp>
    <dsp:sp modelId="{489426E1-45BD-4FDB-8FC7-BDDA8B6DCA66}">
      <dsp:nvSpPr>
        <dsp:cNvPr id="0" name=""/>
        <dsp:cNvSpPr/>
      </dsp:nvSpPr>
      <dsp:spPr>
        <a:xfrm>
          <a:off x="0" y="4801639"/>
          <a:ext cx="6666833" cy="604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B46E5FA-0F50-470F-A1D4-03D8969D0202}">
      <dsp:nvSpPr>
        <dsp:cNvPr id="0" name=""/>
        <dsp:cNvSpPr/>
      </dsp:nvSpPr>
      <dsp:spPr>
        <a:xfrm>
          <a:off x="333341" y="4447400"/>
          <a:ext cx="4666783" cy="708480"/>
        </a:xfrm>
        <a:prstGeom prst="roundRect">
          <a:avLst/>
        </a:prstGeom>
        <a:gradFill rotWithShape="0">
          <a:gsLst>
            <a:gs pos="0">
              <a:schemeClr val="accent2">
                <a:hueOff val="-1455363"/>
                <a:satOff val="-83928"/>
                <a:lumOff val="862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1455363"/>
                <a:satOff val="-83928"/>
                <a:lumOff val="862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1455363"/>
                <a:satOff val="-83928"/>
                <a:lumOff val="862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b="0" kern="1200" dirty="0">
              <a:solidFill>
                <a:schemeClr val="bg1"/>
              </a:solidFill>
              <a:latin typeface="Abadi Extra Light" panose="020B0204020104020204" pitchFamily="34" charset="0"/>
            </a:rPr>
            <a:t>Application en vision par ordinateur</a:t>
          </a:r>
        </a:p>
      </dsp:txBody>
      <dsp:txXfrm>
        <a:off x="367926" y="4481985"/>
        <a:ext cx="4597613" cy="63931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9171F6-8B3B-4334-A9FA-C685750BF450}" type="datetimeFigureOut">
              <a:rPr lang="fr-FR" smtClean="0"/>
              <a:t>27/02/2025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31CED2-D36D-4D05-827A-1FEC27C8F89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810211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A475CB-96C9-74CB-F70A-0C618979B7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289E41AA-6455-61EF-7724-86860E07ED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F4769BF3-4A19-68C9-8605-1E89A1DE59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A00117A-C23E-20FA-F245-4F354C1376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31CED2-D36D-4D05-827A-1FEC27C8F89C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484048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31CED2-D36D-4D05-827A-1FEC27C8F89C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734350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892A4FE-F8FB-4C15-8FD0-E3A11491E04D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90221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A63D65-CFAC-2E11-8EBC-9554744A8C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749366EC-39D4-D4A0-3353-E4356498098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CBF20093-0109-AC30-0C82-F90BCEA805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29D8930-887C-3E3C-F00C-5653DA8889D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31CED2-D36D-4D05-827A-1FEC27C8F89C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86579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Dans les slides suivantes, je vais présenter quelques exemples variés d’applications de l’IA, même si il est impossible d’être exhaustif, vu l’ampleur des cas d’usage.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892A4FE-F8FB-4C15-8FD0-E3A11491E04D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913670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Dans les slides suivantes, je vais présenter quelques exemples variés d’applications de l’IA, même si il est impossible d’être exhaustif, vu l’ampleur des cas d’usage.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892A4FE-F8FB-4C15-8FD0-E3A11491E04D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777253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11857B-A798-2830-66D3-E91B1322D8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EB6DE39D-DD56-ED3C-A29F-152BBB031D9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8674F45D-4725-AE35-650F-C9EA16A919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4D79F62-505B-DD0E-898D-A62D1A83BD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31CED2-D36D-4D05-827A-1FEC27C8F89C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515022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fr-FR" dirty="0"/>
              <a:t>"Un MLP est une pile de couches : entrée, cachées, sortie."</a:t>
            </a:r>
            <a:br>
              <a:rPr lang="fr-FR" dirty="0"/>
            </a:br>
            <a:r>
              <a:rPr lang="fr-FR" dirty="0"/>
              <a:t>"Chaque neurone calcule : y=f(</a:t>
            </a:r>
            <a:r>
              <a:rPr lang="fr-FR" dirty="0" err="1"/>
              <a:t>w⋅x+b</a:t>
            </a:r>
            <a:r>
              <a:rPr lang="fr-FR" dirty="0"/>
              <a:t>) y = f(w \</a:t>
            </a:r>
            <a:r>
              <a:rPr lang="fr-FR" dirty="0" err="1"/>
              <a:t>cdot</a:t>
            </a:r>
            <a:r>
              <a:rPr lang="fr-FR" dirty="0"/>
              <a:t> x + b) </a:t>
            </a:r>
            <a:r>
              <a:rPr lang="fr-FR" dirty="0">
                <a:effectLst/>
              </a:rPr>
              <a:t>y</a:t>
            </a:r>
            <a:r>
              <a:rPr lang="fr-FR" dirty="0"/>
              <a:t>=</a:t>
            </a:r>
            <a:r>
              <a:rPr lang="fr-FR" dirty="0">
                <a:effectLst/>
              </a:rPr>
              <a:t>f</a:t>
            </a:r>
            <a:r>
              <a:rPr lang="fr-FR" dirty="0"/>
              <a:t>(</a:t>
            </a:r>
            <a:r>
              <a:rPr lang="fr-FR" dirty="0" err="1">
                <a:effectLst/>
              </a:rPr>
              <a:t>w</a:t>
            </a:r>
            <a:r>
              <a:rPr lang="fr-FR" dirty="0" err="1"/>
              <a:t>⋅x+b</a:t>
            </a:r>
            <a:r>
              <a:rPr lang="fr-FR" dirty="0"/>
              <a:t>)"</a:t>
            </a:r>
            <a:br>
              <a:rPr lang="fr-FR" dirty="0"/>
            </a:br>
            <a:r>
              <a:rPr lang="fr-FR" dirty="0"/>
              <a:t>w </a:t>
            </a:r>
            <a:r>
              <a:rPr lang="fr-FR" dirty="0" err="1"/>
              <a:t>w</a:t>
            </a:r>
            <a:r>
              <a:rPr lang="fr-FR" dirty="0"/>
              <a:t> </a:t>
            </a:r>
            <a:r>
              <a:rPr lang="fr-FR" dirty="0" err="1">
                <a:effectLst/>
              </a:rPr>
              <a:t>w</a:t>
            </a:r>
            <a:r>
              <a:rPr lang="fr-FR" dirty="0"/>
              <a:t> : poids, x </a:t>
            </a:r>
            <a:r>
              <a:rPr lang="fr-FR" dirty="0" err="1"/>
              <a:t>x</a:t>
            </a:r>
            <a:r>
              <a:rPr lang="fr-FR" dirty="0"/>
              <a:t> </a:t>
            </a:r>
            <a:r>
              <a:rPr lang="fr-FR" dirty="0" err="1"/>
              <a:t>x</a:t>
            </a:r>
            <a:r>
              <a:rPr lang="fr-FR" dirty="0"/>
              <a:t> : entrée, b </a:t>
            </a:r>
            <a:r>
              <a:rPr lang="fr-FR" dirty="0" err="1"/>
              <a:t>b</a:t>
            </a:r>
            <a:r>
              <a:rPr lang="fr-FR" dirty="0"/>
              <a:t> </a:t>
            </a:r>
            <a:r>
              <a:rPr lang="fr-FR" dirty="0" err="1"/>
              <a:t>b</a:t>
            </a:r>
            <a:r>
              <a:rPr lang="fr-FR" dirty="0"/>
              <a:t> : biais, f </a:t>
            </a:r>
            <a:r>
              <a:rPr lang="fr-FR" dirty="0" err="1"/>
              <a:t>f</a:t>
            </a:r>
            <a:r>
              <a:rPr lang="fr-FR" dirty="0"/>
              <a:t> </a:t>
            </a:r>
            <a:r>
              <a:rPr lang="fr-FR" dirty="0" err="1">
                <a:effectLst/>
              </a:rPr>
              <a:t>f</a:t>
            </a:r>
            <a:r>
              <a:rPr lang="fr-FR" dirty="0"/>
              <a:t> : fonction d’activation (ex. </a:t>
            </a:r>
            <a:r>
              <a:rPr lang="fr-FR" dirty="0" err="1"/>
              <a:t>ReLU</a:t>
            </a:r>
            <a:r>
              <a:rPr lang="fr-FR" dirty="0"/>
              <a:t> : f(x)=max⁡(0,x) f(x) = \max(0, x) </a:t>
            </a:r>
            <a:r>
              <a:rPr lang="fr-FR" dirty="0">
                <a:effectLst/>
              </a:rPr>
              <a:t>f</a:t>
            </a:r>
            <a:r>
              <a:rPr lang="fr-FR" dirty="0"/>
              <a:t>(x)=max(0,x))."</a:t>
            </a:r>
          </a:p>
          <a:p>
            <a:br>
              <a:rPr lang="fr-FR" dirty="0"/>
            </a:br>
            <a:endParaRPr lang="fr-FR" dirty="0"/>
          </a:p>
          <a:p>
            <a:br>
              <a:rPr lang="fr-FR" dirty="0"/>
            </a:br>
            <a:r>
              <a:rPr lang="fr-FR" dirty="0"/>
              <a:t>"Exemple : classer une image en ‘chat’ ou ‘non-chat’."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31CED2-D36D-4D05-827A-1FEC27C8F89C}" type="slidenum">
              <a:rPr lang="fr-FR" smtClean="0"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777673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4A83F8-4BA8-AE5B-DBE4-3B4A2CF57A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EB4FAECA-6862-A206-D19D-E0C922203B0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57B17E5A-F543-BF1D-7864-B1AB6F7878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fr-FR" dirty="0"/>
              <a:t>Objectif : minimiser une erreur (ex. perte L=−∑</a:t>
            </a:r>
            <a:r>
              <a:rPr lang="fr-FR" dirty="0" err="1"/>
              <a:t>ylog</a:t>
            </a:r>
            <a:r>
              <a:rPr lang="fr-FR" dirty="0"/>
              <a:t>⁡(y^) L = -\</a:t>
            </a:r>
            <a:r>
              <a:rPr lang="fr-FR" dirty="0" err="1"/>
              <a:t>sum</a:t>
            </a:r>
            <a:r>
              <a:rPr lang="fr-FR" dirty="0"/>
              <a:t> y \log(\</a:t>
            </a:r>
            <a:r>
              <a:rPr lang="fr-FR" dirty="0" err="1"/>
              <a:t>hat</a:t>
            </a:r>
            <a:r>
              <a:rPr lang="fr-FR" dirty="0"/>
              <a:t>{y}) L=−</a:t>
            </a:r>
            <a:r>
              <a:rPr lang="fr-FR" dirty="0">
                <a:effectLst/>
              </a:rPr>
              <a:t>∑</a:t>
            </a:r>
            <a:r>
              <a:rPr lang="fr-FR" dirty="0" err="1">
                <a:effectLst/>
              </a:rPr>
              <a:t>y</a:t>
            </a:r>
            <a:r>
              <a:rPr lang="fr-FR" dirty="0" err="1"/>
              <a:t>lo</a:t>
            </a:r>
            <a:r>
              <a:rPr lang="fr-FR" dirty="0" err="1">
                <a:effectLst/>
              </a:rPr>
              <a:t>g</a:t>
            </a:r>
            <a:r>
              <a:rPr lang="fr-FR" dirty="0"/>
              <a:t>(</a:t>
            </a:r>
            <a:r>
              <a:rPr lang="fr-FR" dirty="0">
                <a:effectLst/>
              </a:rPr>
              <a:t>y^</a:t>
            </a:r>
            <a:r>
              <a:rPr lang="fr-FR" dirty="0"/>
              <a:t>​) pour classification)."</a:t>
            </a:r>
            <a:br>
              <a:rPr lang="fr-FR" dirty="0"/>
            </a:br>
            <a:r>
              <a:rPr lang="fr-FR" dirty="0"/>
              <a:t>"Méthode : descente de gradient."</a:t>
            </a:r>
            <a:br>
              <a:rPr lang="fr-FR" dirty="0"/>
            </a:br>
            <a:r>
              <a:rPr lang="fr-FR" dirty="0"/>
              <a:t>Ajuste les poids w </a:t>
            </a:r>
            <a:r>
              <a:rPr lang="fr-FR" dirty="0" err="1"/>
              <a:t>w</a:t>
            </a:r>
            <a:r>
              <a:rPr lang="fr-FR" dirty="0"/>
              <a:t> </a:t>
            </a:r>
            <a:r>
              <a:rPr lang="fr-FR" dirty="0" err="1">
                <a:effectLst/>
              </a:rPr>
              <a:t>w</a:t>
            </a:r>
            <a:r>
              <a:rPr lang="fr-FR" dirty="0"/>
              <a:t> via </a:t>
            </a:r>
            <a:r>
              <a:rPr lang="fr-FR" dirty="0" err="1"/>
              <a:t>w←w</a:t>
            </a:r>
            <a:r>
              <a:rPr lang="fr-FR" dirty="0"/>
              <a:t>−</a:t>
            </a:r>
            <a:r>
              <a:rPr lang="el-GR" dirty="0"/>
              <a:t>η∂</a:t>
            </a:r>
            <a:r>
              <a:rPr lang="fr-FR" dirty="0" err="1"/>
              <a:t>L∂w</a:t>
            </a:r>
            <a:r>
              <a:rPr lang="fr-FR" dirty="0"/>
              <a:t> w \</a:t>
            </a:r>
            <a:r>
              <a:rPr lang="fr-FR" dirty="0" err="1"/>
              <a:t>leftarrow</a:t>
            </a:r>
            <a:r>
              <a:rPr lang="fr-FR" dirty="0"/>
              <a:t> w - \</a:t>
            </a:r>
            <a:r>
              <a:rPr lang="fr-FR" dirty="0" err="1"/>
              <a:t>eta</a:t>
            </a:r>
            <a:r>
              <a:rPr lang="fr-FR" dirty="0"/>
              <a:t> \frac{\partial L}{\partial w} </a:t>
            </a:r>
            <a:r>
              <a:rPr lang="fr-FR" dirty="0" err="1">
                <a:effectLst/>
              </a:rPr>
              <a:t>w</a:t>
            </a:r>
            <a:r>
              <a:rPr lang="fr-FR" dirty="0" err="1"/>
              <a:t>←</a:t>
            </a:r>
            <a:r>
              <a:rPr lang="fr-FR" dirty="0" err="1">
                <a:effectLst/>
              </a:rPr>
              <a:t>w</a:t>
            </a:r>
            <a:r>
              <a:rPr lang="fr-FR" dirty="0"/>
              <a:t>−</a:t>
            </a:r>
            <a:r>
              <a:rPr lang="el-GR" dirty="0">
                <a:effectLst/>
              </a:rPr>
              <a:t>η∂</a:t>
            </a:r>
            <a:r>
              <a:rPr lang="fr-FR" dirty="0" err="1">
                <a:effectLst/>
              </a:rPr>
              <a:t>w∂L</a:t>
            </a:r>
            <a:r>
              <a:rPr lang="fr-FR" dirty="0"/>
              <a:t>​ (</a:t>
            </a:r>
            <a:r>
              <a:rPr lang="el-GR" dirty="0"/>
              <a:t>η \</a:t>
            </a:r>
            <a:r>
              <a:rPr lang="fr-FR" dirty="0" err="1"/>
              <a:t>eta</a:t>
            </a:r>
            <a:r>
              <a:rPr lang="fr-FR" dirty="0"/>
              <a:t> </a:t>
            </a:r>
            <a:r>
              <a:rPr lang="el-GR" dirty="0">
                <a:effectLst/>
              </a:rPr>
              <a:t>η</a:t>
            </a:r>
            <a:r>
              <a:rPr lang="el-GR" dirty="0"/>
              <a:t> : </a:t>
            </a:r>
            <a:r>
              <a:rPr lang="fr-FR" dirty="0"/>
              <a:t>taux d’apprentissage)."</a:t>
            </a:r>
          </a:p>
          <a:p>
            <a:br>
              <a:rPr lang="fr-FR" dirty="0"/>
            </a:br>
            <a:endParaRPr lang="fr-FR" dirty="0"/>
          </a:p>
          <a:p>
            <a:br>
              <a:rPr lang="fr-FR" dirty="0"/>
            </a:br>
            <a:r>
              <a:rPr lang="fr-FR" dirty="0"/>
              <a:t>"Rétropropagation : propage l’erreur de la sortie vers l’entrée."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BAA9040-0F95-EC7F-2980-E09781071FE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31CED2-D36D-4D05-827A-1FEC27C8F89C}" type="slidenum">
              <a:rPr lang="fr-FR" smtClean="0"/>
              <a:t>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514194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de-DE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de-D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de-DE" smtClean="0"/>
              <a:t>27.02.2025</a:t>
            </a:fld>
            <a:endParaRPr lang="de-D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104911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de-DE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de-D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de-DE" smtClean="0"/>
              <a:t>27.02.2025</a:t>
            </a:fld>
            <a:endParaRPr lang="de-D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727872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de-DE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de-D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de-DE" smtClean="0"/>
              <a:t>27.02.2025</a:t>
            </a:fld>
            <a:endParaRPr lang="de-D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021775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7163EF6-7792-C538-368C-2038F41643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0C573FBE-F564-549D-667D-AE2F8692FB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F44A4EF-1522-05F4-B568-FA8F855DE1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78F9B0-16C8-4BF6-88D7-00767570D767}" type="datetimeFigureOut">
              <a:rPr lang="fr-FR" smtClean="0"/>
              <a:t>27/02/2025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3A92A13-B28D-1E54-F78D-0C06E43B69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ECCF174-6A4C-CC58-0EBA-ACA378702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7A277-C362-48F1-B51E-21DDA761ED9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102388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1BE3886-A1C6-BD63-1A47-4145BD764B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FCEE329-60B1-9940-3A81-8A59255AE9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3FA6E69-AABD-82ED-7C23-6F68F2AEAE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78F9B0-16C8-4BF6-88D7-00767570D767}" type="datetimeFigureOut">
              <a:rPr lang="fr-FR" smtClean="0"/>
              <a:t>27/02/2025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AD8810E-1675-3F64-DFDE-52B670F071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2F85D05-9661-E62C-7AB5-F1ABDB4AA2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7A277-C362-48F1-B51E-21DDA761ED9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2286733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FA61238-03B2-3171-0D52-D20F46FC5F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D7F9CC3-7C78-7758-A42C-83FD9FB78E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B91271E-B08D-6E9F-42C6-B3E9271EA3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78F9B0-16C8-4BF6-88D7-00767570D767}" type="datetimeFigureOut">
              <a:rPr lang="fr-FR" smtClean="0"/>
              <a:t>27/02/2025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BE20127-7B86-F079-FD4D-55F894921B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E75BFCF-FDE4-1512-65E1-CE00E26B0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7A277-C362-48F1-B51E-21DDA761ED9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5614285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7835AD3-F815-E527-55DD-0CC8EB1138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E1C9B02-A978-305F-05B8-C3F8E8BFA48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E9F58B83-A5E1-2098-7175-4F3597C237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1FDE2AF-AF18-B51E-7DB4-EA860B58FA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78F9B0-16C8-4BF6-88D7-00767570D767}" type="datetimeFigureOut">
              <a:rPr lang="fr-FR" smtClean="0"/>
              <a:t>27/02/2025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CD30B9B-FDB6-C18B-6C3E-1383F263ED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0A92893-11AC-843C-FD82-73FAD77139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7A277-C362-48F1-B51E-21DDA761ED9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7054910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66EAB43-39B2-0908-560B-A949AE167C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1AC941C-D6E7-88DD-C872-B0210A11CD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5351C612-F4DD-CE40-DF6A-54DDD670EB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400ABB33-6873-290F-8576-010ADEE78E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53ADD7E3-F5E1-06F7-E305-F12D83326C3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83CEE740-7E79-ECFE-C596-F94E79A0DF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78F9B0-16C8-4BF6-88D7-00767570D767}" type="datetimeFigureOut">
              <a:rPr lang="fr-FR" smtClean="0"/>
              <a:t>27/02/2025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F9C0E2CB-2A40-E55A-3F11-D1BB4CBC49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704DD984-1788-1A25-47EC-A1BD8DD8EE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7A277-C362-48F1-B51E-21DDA761ED9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113955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A668513-9C71-5008-13D6-E6F0825A64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BD6AC752-142E-88D7-708A-2130FDA5E4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78F9B0-16C8-4BF6-88D7-00767570D767}" type="datetimeFigureOut">
              <a:rPr lang="fr-FR" smtClean="0"/>
              <a:t>27/02/2025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6F295A29-7585-6516-AB46-98C6A5B86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5CA80BB-44BD-E34C-3D15-64293CA325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7A277-C362-48F1-B51E-21DDA761ED9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667158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895CB197-5192-A2DD-9B17-EB993F8DF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78F9B0-16C8-4BF6-88D7-00767570D767}" type="datetimeFigureOut">
              <a:rPr lang="fr-FR" smtClean="0"/>
              <a:t>27/02/2025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45246A2A-8DEE-4189-7BFA-AE67FCD64D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669BF36-E939-F948-83AF-8FBA239EF5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7A277-C362-48F1-B51E-21DDA761ED9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7117513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156EE9B-1F71-D6CC-E998-5B370A6E61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A252AD6-A340-9BB8-2917-1C94886C57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F5D3EA1-5DC0-826C-FC25-D57D6AB1B0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1D81908-9C9E-09D4-6F6A-465B7DFD39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78F9B0-16C8-4BF6-88D7-00767570D767}" type="datetimeFigureOut">
              <a:rPr lang="fr-FR" smtClean="0"/>
              <a:t>27/02/2025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11A8CA6-8406-5982-6D75-0DFBCD516A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0290D71-8E6D-A5A8-8471-B4359C6F4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7A277-C362-48F1-B51E-21DDA761ED9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664063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de-DE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de-D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de-DE" smtClean="0"/>
              <a:t>27.02.2025</a:t>
            </a:fld>
            <a:endParaRPr lang="de-D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4179564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E6D2868-92F6-BCB8-974B-43061AE4CA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116FF06E-6140-B546-B74E-CB4861D44FB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5BA4CEF-266C-9046-2F02-FD53C539C1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7302B9A-8A61-156F-6757-7B053484D0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78F9B0-16C8-4BF6-88D7-00767570D767}" type="datetimeFigureOut">
              <a:rPr lang="fr-FR" smtClean="0"/>
              <a:t>27/02/2025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6E975B4E-5A1D-65A8-FAC3-2946B4930B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85EB7060-6D00-3F27-B342-2B4B5084BB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7A277-C362-48F1-B51E-21DDA761ED9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1062588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F1F80C0-4FC8-31D5-98D1-30B12EDF5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153E580A-5A1E-27B6-F7CF-17DFD22104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6243C2F-B60A-DCDC-689F-E969F73B70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78F9B0-16C8-4BF6-88D7-00767570D767}" type="datetimeFigureOut">
              <a:rPr lang="fr-FR" smtClean="0"/>
              <a:t>27/02/2025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730DC7E-C926-672D-6398-288054B104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692C783-A5C0-7419-D93B-D53266D3E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7A277-C362-48F1-B51E-21DDA761ED9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6181077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A639A6A0-275E-11DD-7BBB-A04E6DAAEF7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5422EF3C-0821-89F2-2C84-095AE6242D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7A7B9E4-2B4E-D275-6A8A-BFBDD94E2A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78F9B0-16C8-4BF6-88D7-00767570D767}" type="datetimeFigureOut">
              <a:rPr lang="fr-FR" smtClean="0"/>
              <a:t>27/02/2025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1FEE051-0A62-58AE-B163-60F3809A22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BE52902-5292-D928-BB0B-3BC0080302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7A277-C362-48F1-B51E-21DDA761ED9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495289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de-DE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de-DE" smtClean="0"/>
              <a:t>27.02.2025</a:t>
            </a:fld>
            <a:endParaRPr lang="de-D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669234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de-DE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de-DE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de-DE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de-DE" smtClean="0"/>
              <a:t>27.02.2025</a:t>
            </a:fld>
            <a:endParaRPr lang="de-D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476322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de-DE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de-DE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de-DE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de-DE" smtClean="0"/>
              <a:t>27.02.2025</a:t>
            </a:fld>
            <a:endParaRPr lang="de-DE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118665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de-DE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de-DE" smtClean="0"/>
              <a:t>27.02.2025</a:t>
            </a:fld>
            <a:endParaRPr lang="de-DE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958540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de-DE" smtClean="0"/>
              <a:t>27.02.2025</a:t>
            </a:fld>
            <a:endParaRPr lang="de-DE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402013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de-DE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de-DE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de-DE" smtClean="0"/>
              <a:t>27.02.2025</a:t>
            </a:fld>
            <a:endParaRPr lang="de-D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064072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de-DE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de-DE" smtClean="0"/>
              <a:t>27.02.2025</a:t>
            </a:fld>
            <a:endParaRPr lang="de-D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109033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de-DE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de-D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8941B0-F4D5-4460-BCAD-F7E2B41A8257}" type="datetimeFigureOut">
              <a:rPr lang="de-DE" smtClean="0"/>
              <a:t>27.02.2025</a:t>
            </a:fld>
            <a:endParaRPr lang="de-D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71127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91AAF2EB-0768-FFF3-0627-2DAC21E7C2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8459F1D-B024-5E09-0DFE-F36DA42EDF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0A5A8AE-994A-F4C9-7E12-24A74225F10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78F9B0-16C8-4BF6-88D7-00767570D767}" type="datetimeFigureOut">
              <a:rPr lang="fr-FR" smtClean="0"/>
              <a:t>27/02/2025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71BCE77-4DCC-FDE2-072D-752E4C92FB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54C7311-0E64-38C2-7960-6332601280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57A277-C362-48F1-B51E-21DDA761ED9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727574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eg"/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.png"/><Relationship Id="rId4" Type="http://schemas.openxmlformats.org/officeDocument/2006/relationships/image" Target="../media/image4.g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7" Type="http://schemas.openxmlformats.org/officeDocument/2006/relationships/image" Target="../media/image2.jpeg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e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7" Type="http://schemas.openxmlformats.org/officeDocument/2006/relationships/image" Target="../media/image2.jpeg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7" Type="http://schemas.openxmlformats.org/officeDocument/2006/relationships/image" Target="../media/image2.jpeg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2.jpe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.xml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image" Target="../media/image2.jpe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5.xml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5.xml"/><Relationship Id="rId5" Type="http://schemas.openxmlformats.org/officeDocument/2006/relationships/diagramColors" Target="../diagrams/colors15.xml"/><Relationship Id="rId4" Type="http://schemas.openxmlformats.org/officeDocument/2006/relationships/diagramQuickStyle" Target="../diagrams/quickStyle1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6.xml"/><Relationship Id="rId7" Type="http://schemas.openxmlformats.org/officeDocument/2006/relationships/image" Target="../media/image2.jpeg"/><Relationship Id="rId2" Type="http://schemas.openxmlformats.org/officeDocument/2006/relationships/diagramData" Target="../diagrams/data1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6.xml"/><Relationship Id="rId5" Type="http://schemas.openxmlformats.org/officeDocument/2006/relationships/diagramColors" Target="../diagrams/colors16.xml"/><Relationship Id="rId4" Type="http://schemas.openxmlformats.org/officeDocument/2006/relationships/diagramQuickStyle" Target="../diagrams/quickStyle1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7" Type="http://schemas.openxmlformats.org/officeDocument/2006/relationships/image" Target="../media/image2.jpe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eg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6F5A5072-7B47-4D32-B52A-4EBBF590B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9715DAF0-AE1B-46C9-8A6B-DB2AA05AB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" y="-22693"/>
            <a:ext cx="12191999" cy="437412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6016219D-510E-4184-9090-6D5578A87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908719" y="-3931841"/>
            <a:ext cx="4374557" cy="12192000"/>
          </a:xfrm>
          <a:prstGeom prst="rect">
            <a:avLst/>
          </a:prstGeom>
          <a:gradFill>
            <a:gsLst>
              <a:gs pos="40000">
                <a:schemeClr val="accent1">
                  <a:alpha val="0"/>
                </a:schemeClr>
              </a:gs>
              <a:gs pos="100000">
                <a:schemeClr val="accent1">
                  <a:lumMod val="75000"/>
                  <a:alpha val="52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AFF4A713-7B75-4B21-90D7-5AB19547C7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36696" y="-3703868"/>
            <a:ext cx="4374128" cy="11736479"/>
          </a:xfrm>
          <a:prstGeom prst="rect">
            <a:avLst/>
          </a:prstGeom>
          <a:gradFill>
            <a:gsLst>
              <a:gs pos="17000">
                <a:schemeClr val="accent1">
                  <a:alpha val="0"/>
                </a:schemeClr>
              </a:gs>
              <a:gs pos="100000">
                <a:srgbClr val="000000">
                  <a:alpha val="37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DC631C0B-6DA6-4E57-8231-CE32B3434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" y="-22690"/>
            <a:ext cx="8542485" cy="4374126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25000"/>
                </a:srgb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C29501E6-A978-4A61-9689-9085AF97A5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508972">
            <a:off x="5945431" y="-1032053"/>
            <a:ext cx="4990147" cy="4439131"/>
          </a:xfrm>
          <a:custGeom>
            <a:avLst/>
            <a:gdLst>
              <a:gd name="connsiteX0" fmla="*/ 4990147 w 4990147"/>
              <a:gd name="connsiteY0" fmla="*/ 2229378 h 4439131"/>
              <a:gd name="connsiteX1" fmla="*/ 917384 w 4990147"/>
              <a:gd name="connsiteY1" fmla="*/ 4439131 h 4439131"/>
              <a:gd name="connsiteX2" fmla="*/ 910814 w 4990147"/>
              <a:gd name="connsiteY2" fmla="*/ 4434219 h 4439131"/>
              <a:gd name="connsiteX3" fmla="*/ 0 w 4990147"/>
              <a:gd name="connsiteY3" fmla="*/ 2502877 h 4439131"/>
              <a:gd name="connsiteX4" fmla="*/ 2502877 w 4990147"/>
              <a:gd name="connsiteY4" fmla="*/ 0 h 4439131"/>
              <a:gd name="connsiteX5" fmla="*/ 4954904 w 4990147"/>
              <a:gd name="connsiteY5" fmla="*/ 1998460 h 443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90147" h="4439131">
                <a:moveTo>
                  <a:pt x="4990147" y="2229378"/>
                </a:moveTo>
                <a:lnTo>
                  <a:pt x="917384" y="4439131"/>
                </a:lnTo>
                <a:lnTo>
                  <a:pt x="910814" y="4434219"/>
                </a:lnTo>
                <a:cubicBezTo>
                  <a:pt x="354557" y="3975154"/>
                  <a:pt x="0" y="3280421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3712390" y="0"/>
                  <a:pt x="4721520" y="857941"/>
                  <a:pt x="4954904" y="199846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22000"/>
                </a:schemeClr>
              </a:gs>
              <a:gs pos="87000">
                <a:schemeClr val="accent1">
                  <a:lumMod val="60000"/>
                  <a:lumOff val="40000"/>
                  <a:alpha val="2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0" y="0"/>
            <a:ext cx="12191997" cy="4328312"/>
          </a:xfrm>
        </p:spPr>
        <p:txBody>
          <a:bodyPr anchor="ctr">
            <a:normAutofit/>
          </a:bodyPr>
          <a:lstStyle/>
          <a:p>
            <a:r>
              <a:rPr lang="fr-FR" sz="4800" dirty="0">
                <a:solidFill>
                  <a:srgbClr val="FFFFFF"/>
                </a:solidFill>
                <a:latin typeface="Abadi Extra Light" panose="020B0204020104020204" pitchFamily="34" charset="0"/>
                <a:ea typeface="+mn-lt"/>
                <a:cs typeface="+mn-lt"/>
              </a:rPr>
              <a:t>Formation aux Réseaux de neurones convolutifs : les CNN</a:t>
            </a:r>
            <a:br>
              <a:rPr lang="fr-FR" sz="4800" dirty="0">
                <a:solidFill>
                  <a:srgbClr val="FFFFFF"/>
                </a:solidFill>
                <a:latin typeface="Abadi Extra Light" panose="020B0204020104020204" pitchFamily="34" charset="0"/>
                <a:ea typeface="+mn-lt"/>
                <a:cs typeface="+mn-lt"/>
              </a:rPr>
            </a:br>
            <a:endParaRPr lang="fr-FR" sz="4800" dirty="0">
              <a:solidFill>
                <a:srgbClr val="FFFFFF"/>
              </a:solidFill>
              <a:latin typeface="Abadi Extra Light" panose="020B0204020104020204" pitchFamily="34" charset="0"/>
              <a:cs typeface="Calibri"/>
            </a:endParaRPr>
          </a:p>
        </p:txBody>
      </p:sp>
      <p:sp>
        <p:nvSpPr>
          <p:cNvPr id="4" name="Sous-titre 2">
            <a:extLst>
              <a:ext uri="{FF2B5EF4-FFF2-40B4-BE49-F238E27FC236}">
                <a16:creationId xmlns:a16="http://schemas.microsoft.com/office/drawing/2014/main" id="{4E947DC5-7CF7-7E91-86CD-4EC3AA50AA3F}"/>
              </a:ext>
            </a:extLst>
          </p:cNvPr>
          <p:cNvSpPr txBox="1">
            <a:spLocks/>
          </p:cNvSpPr>
          <p:nvPr/>
        </p:nvSpPr>
        <p:spPr>
          <a:xfrm>
            <a:off x="1093020" y="5422432"/>
            <a:ext cx="10005951" cy="14582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fr-FR" sz="3200" dirty="0">
                <a:latin typeface="Abadi Extra Light" panose="020B0204020104020204" pitchFamily="34" charset="0"/>
              </a:rPr>
              <a:t>Stéphane Jamin-Normand &amp; Thomas Wentz</a:t>
            </a:r>
          </a:p>
        </p:txBody>
      </p:sp>
      <p:pic>
        <p:nvPicPr>
          <p:cNvPr id="5" name="Image 4" descr="Une image contenant texte, Police, logo, Graphique&#10;&#10;Le contenu généré par l’IA peut être incorrect.">
            <a:extLst>
              <a:ext uri="{FF2B5EF4-FFF2-40B4-BE49-F238E27FC236}">
                <a16:creationId xmlns:a16="http://schemas.microsoft.com/office/drawing/2014/main" id="{9AC9C811-5796-F422-D39F-7BC04C503C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0996" y="4463026"/>
            <a:ext cx="3810000" cy="151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3884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1ED3BEF-52F9-603D-4C92-0AD3738C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 fontScale="90000"/>
          </a:bodyPr>
          <a:lstStyle/>
          <a:p>
            <a:pPr algn="ctr"/>
            <a:r>
              <a:rPr lang="fr-FR" sz="3700" dirty="0">
                <a:solidFill>
                  <a:srgbClr val="FFFFFF"/>
                </a:solidFill>
                <a:latin typeface="Abadi Extra Light" panose="020B0204020104020204" pitchFamily="34" charset="0"/>
              </a:rPr>
              <a:t>Tentative de définition : </a:t>
            </a:r>
            <a:br>
              <a:rPr lang="fr-FR" sz="3700" dirty="0">
                <a:solidFill>
                  <a:srgbClr val="FFFFFF"/>
                </a:solidFill>
                <a:latin typeface="Abadi Extra Light" panose="020B0204020104020204" pitchFamily="34" charset="0"/>
              </a:rPr>
            </a:br>
            <a:r>
              <a:rPr lang="fr-FR" sz="3700" dirty="0">
                <a:solidFill>
                  <a:srgbClr val="FFFFFF"/>
                </a:solidFill>
                <a:latin typeface="Abadi Extra Light" panose="020B0204020104020204" pitchFamily="34" charset="0"/>
              </a:rPr>
              <a:t>qu’est ce que l’Intelligence Artificielle 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AAB0C68-3DBC-E7D9-68A7-B74E99396D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2039523"/>
            <a:ext cx="9724031" cy="3683358"/>
          </a:xfrm>
        </p:spPr>
        <p:txBody>
          <a:bodyPr anchor="ctr">
            <a:normAutofit/>
          </a:bodyPr>
          <a:lstStyle/>
          <a:p>
            <a:pPr algn="just"/>
            <a:r>
              <a:rPr lang="fr-FR" sz="1800" dirty="0">
                <a:latin typeface="Abadi Extra Light" panose="020B0204020104020204" pitchFamily="34" charset="0"/>
              </a:rPr>
              <a:t>Une définition possible : </a:t>
            </a:r>
            <a:r>
              <a:rPr lang="fr-FR" sz="1800" b="1" dirty="0">
                <a:latin typeface="Abadi Extra Light" panose="020B0204020104020204" pitchFamily="34" charset="0"/>
              </a:rPr>
              <a:t>l’Intelligence Artificielle est un domaine de l’informatique dont le but est de recréer un équivalent technologique à l’intelligence humaine. L’IA n’est pas une technologie à part entière mais un ensemble de technologies et d’outils.</a:t>
            </a:r>
          </a:p>
          <a:p>
            <a:pPr algn="just"/>
            <a:r>
              <a:rPr lang="fr-FR" sz="1800" dirty="0">
                <a:latin typeface="Abadi Extra Light" panose="020B0204020104020204" pitchFamily="34" charset="0"/>
              </a:rPr>
              <a:t>Discipline scientifique inventée en 1955 par deux mathématiciens, John </a:t>
            </a:r>
            <a:r>
              <a:rPr lang="fr-FR" sz="1800" dirty="0" err="1">
                <a:latin typeface="Abadi Extra Light" panose="020B0204020104020204" pitchFamily="34" charset="0"/>
              </a:rPr>
              <a:t>MacCarthy</a:t>
            </a:r>
            <a:r>
              <a:rPr lang="fr-FR" sz="1800" dirty="0">
                <a:latin typeface="Abadi Extra Light" panose="020B0204020104020204" pitchFamily="34" charset="0"/>
              </a:rPr>
              <a:t> et Marvin Lee Minsky</a:t>
            </a:r>
          </a:p>
          <a:p>
            <a:pPr marL="0" indent="0" algn="just">
              <a:buNone/>
            </a:pPr>
            <a:endParaRPr lang="fr-FR" sz="1800" dirty="0">
              <a:latin typeface="Abadi Extra Light" panose="020B0204020104020204" pitchFamily="34" charset="0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3059CC1B-DA0A-226C-E1EE-AF5D06BD4304}"/>
              </a:ext>
            </a:extLst>
          </p:cNvPr>
          <p:cNvSpPr txBox="1"/>
          <p:nvPr/>
        </p:nvSpPr>
        <p:spPr>
          <a:xfrm>
            <a:off x="2145183" y="5103222"/>
            <a:ext cx="7901633" cy="923330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badi Extra Light" panose="020B0204020104020204" pitchFamily="34" charset="0"/>
                <a:ea typeface="+mn-ea"/>
                <a:cs typeface="+mn-cs"/>
              </a:rPr>
              <a:t>« </a:t>
            </a:r>
            <a:r>
              <a:rPr kumimoji="0" lang="fr-FR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badi Extra Light" panose="020B0204020104020204" pitchFamily="34" charset="0"/>
                <a:ea typeface="+mn-ea"/>
                <a:cs typeface="+mn-cs"/>
              </a:rPr>
              <a:t>L’IA est la science de programmer les ordinateurs pour qu’ils réalisent des tâches qui nécessitent de l’intelligence lorsqu’elles sont réalisées par des êtres humains 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badi Extra Light" panose="020B0204020104020204" pitchFamily="34" charset="0"/>
                <a:ea typeface="+mn-ea"/>
                <a:cs typeface="+mn-cs"/>
              </a:rPr>
              <a:t>» Marvin Lee Minsky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1A533A4E-0350-537C-5AE0-DC328888B64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0502" y="6436533"/>
            <a:ext cx="1851497" cy="447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716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1ED3BEF-52F9-603D-4C92-0AD3738C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4452" y="248922"/>
            <a:ext cx="10183092" cy="1033669"/>
          </a:xfrm>
        </p:spPr>
        <p:txBody>
          <a:bodyPr>
            <a:normAutofit fontScale="90000"/>
          </a:bodyPr>
          <a:lstStyle/>
          <a:p>
            <a:pPr algn="ctr"/>
            <a:r>
              <a:rPr lang="fr-FR" sz="4000" dirty="0">
                <a:solidFill>
                  <a:srgbClr val="FFFFFF"/>
                </a:solidFill>
                <a:latin typeface="Abadi Extra Light" panose="020B0204020104020204" pitchFamily="34" charset="0"/>
              </a:rPr>
              <a:t>Définition : qu’est ce que l’apprentissage automatique (Machine Learning)</a:t>
            </a:r>
            <a:endParaRPr lang="fr-FR" sz="3700" dirty="0">
              <a:solidFill>
                <a:srgbClr val="FFFFFF"/>
              </a:solidFill>
              <a:latin typeface="Abadi Extra Light" panose="020B0204020104020204" pitchFamily="34" charset="0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AAB0C68-3DBC-E7D9-68A7-B74E99396D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0732" y="866303"/>
            <a:ext cx="11251988" cy="3683358"/>
          </a:xfrm>
        </p:spPr>
        <p:txBody>
          <a:bodyPr anchor="ctr">
            <a:normAutofit/>
          </a:bodyPr>
          <a:lstStyle/>
          <a:p>
            <a:pPr algn="just"/>
            <a:r>
              <a:rPr lang="fr-FR" sz="1800" dirty="0">
                <a:effectLst/>
                <a:latin typeface="Abadi Extra Light" panose="020B0204020104020204" pitchFamily="34" charset="0"/>
              </a:rPr>
              <a:t>Le Machine Learning est une branche de l’IA qui concerne le développement d’algorithmes permettant d’accomplir des tâches complexes sans avoir été explicitement programmé dans ce but.</a:t>
            </a:r>
          </a:p>
          <a:p>
            <a:pPr algn="just"/>
            <a:r>
              <a:rPr lang="fr-FR" sz="1800" dirty="0">
                <a:solidFill>
                  <a:srgbClr val="000000"/>
                </a:solidFill>
                <a:effectLst/>
                <a:latin typeface="Abadi Extra Light" panose="020B0204020104020204" pitchFamily="34" charset="0"/>
              </a:rPr>
              <a:t>Elle consiste à laisser des algorithmes découvrir des patterns, à savoir des motifs récurrents, dans les ensembles de données.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FDE6976-420D-C858-943A-44EB388C9504}"/>
              </a:ext>
            </a:extLst>
          </p:cNvPr>
          <p:cNvSpPr/>
          <p:nvPr/>
        </p:nvSpPr>
        <p:spPr>
          <a:xfrm>
            <a:off x="3835435" y="4892602"/>
            <a:ext cx="3246086" cy="1392534"/>
          </a:xfrm>
          <a:prstGeom prst="rect">
            <a:avLst/>
          </a:prstGeom>
          <a:solidFill>
            <a:srgbClr val="FF0000">
              <a:alpha val="0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badi Extra Light" panose="020B0204020104020204" pitchFamily="34" charset="0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97032CA-AFF6-80E3-B7CA-8FBE4133C570}"/>
              </a:ext>
            </a:extLst>
          </p:cNvPr>
          <p:cNvSpPr/>
          <p:nvPr/>
        </p:nvSpPr>
        <p:spPr>
          <a:xfrm>
            <a:off x="4368799" y="3515360"/>
            <a:ext cx="4318001" cy="2330817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badi Extra Light" panose="020B0204020104020204" pitchFamily="34" charset="0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F37D289-E997-5BAB-A3A3-71A403371935}"/>
              </a:ext>
            </a:extLst>
          </p:cNvPr>
          <p:cNvSpPr/>
          <p:nvPr/>
        </p:nvSpPr>
        <p:spPr>
          <a:xfrm>
            <a:off x="4368801" y="4039863"/>
            <a:ext cx="3484880" cy="1806314"/>
          </a:xfrm>
          <a:prstGeom prst="rect">
            <a:avLst/>
          </a:prstGeom>
          <a:solidFill>
            <a:schemeClr val="accent5">
              <a:alpha val="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badi Extra Light" panose="020B0204020104020204" pitchFamily="34" charset="0"/>
              <a:ea typeface="+mn-ea"/>
              <a:cs typeface="+mn-cs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26C13CAE-7BF7-7513-42FF-3E1C3E98C65A}"/>
              </a:ext>
            </a:extLst>
          </p:cNvPr>
          <p:cNvSpPr txBox="1"/>
          <p:nvPr/>
        </p:nvSpPr>
        <p:spPr>
          <a:xfrm>
            <a:off x="5278733" y="3556259"/>
            <a:ext cx="18811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badi Extra Light" panose="020B0204020104020204" pitchFamily="34" charset="0"/>
                <a:ea typeface="+mn-ea"/>
                <a:cs typeface="+mn-cs"/>
              </a:rPr>
              <a:t>Science des données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01BA9B88-1DE8-0F53-C716-7C31425A3D7C}"/>
              </a:ext>
            </a:extLst>
          </p:cNvPr>
          <p:cNvSpPr txBox="1"/>
          <p:nvPr/>
        </p:nvSpPr>
        <p:spPr>
          <a:xfrm>
            <a:off x="5278733" y="4065842"/>
            <a:ext cx="13207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badi Extra Light" panose="020B0204020104020204" pitchFamily="34" charset="0"/>
                <a:ea typeface="+mn-ea"/>
                <a:cs typeface="+mn-cs"/>
              </a:rPr>
              <a:t>Statistique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BE44A82-7BE7-011E-6B76-29A44A28C1F4}"/>
              </a:ext>
            </a:extLst>
          </p:cNvPr>
          <p:cNvSpPr/>
          <p:nvPr/>
        </p:nvSpPr>
        <p:spPr>
          <a:xfrm>
            <a:off x="4368799" y="4892602"/>
            <a:ext cx="2712721" cy="953575"/>
          </a:xfrm>
          <a:prstGeom prst="rect">
            <a:avLst/>
          </a:prstGeom>
          <a:solidFill>
            <a:srgbClr val="C9E523">
              <a:alpha val="1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F3909D29-1DDD-3674-624E-97AD05742C92}"/>
              </a:ext>
            </a:extLst>
          </p:cNvPr>
          <p:cNvSpPr txBox="1"/>
          <p:nvPr/>
        </p:nvSpPr>
        <p:spPr>
          <a:xfrm>
            <a:off x="4767809" y="5184723"/>
            <a:ext cx="19146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badi Extra Light" panose="020B0204020104020204" pitchFamily="34" charset="0"/>
                <a:ea typeface="+mn-ea"/>
                <a:cs typeface="+mn-cs"/>
              </a:rPr>
              <a:t>Machine Learning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0D04D737-055A-4EF2-D803-5872F9B453E3}"/>
              </a:ext>
            </a:extLst>
          </p:cNvPr>
          <p:cNvSpPr txBox="1"/>
          <p:nvPr/>
        </p:nvSpPr>
        <p:spPr>
          <a:xfrm>
            <a:off x="3835434" y="5911768"/>
            <a:ext cx="19907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badi Extra Light" panose="020B0204020104020204" pitchFamily="34" charset="0"/>
                <a:ea typeface="+mn-ea"/>
                <a:cs typeface="+mn-cs"/>
              </a:rPr>
              <a:t>Intelligence Artificielle</a:t>
            </a:r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8D150AD9-9D4E-1F48-2167-2368316350E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0502" y="6436533"/>
            <a:ext cx="1851497" cy="447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802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/>
      <p:bldP spid="9" grpId="0"/>
      <p:bldP spid="15" grpId="0" animBg="1"/>
      <p:bldP spid="11" grpId="0"/>
      <p:bldP spid="1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1ED3BEF-52F9-603D-4C92-0AD3738C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pPr algn="ctr"/>
            <a:r>
              <a:rPr lang="fr-FR" sz="3700" dirty="0">
                <a:solidFill>
                  <a:srgbClr val="FFFFFF"/>
                </a:solidFill>
                <a:latin typeface="Abadi Extra Light" panose="020B0204020104020204" pitchFamily="34" charset="0"/>
              </a:rPr>
              <a:t>Cartographie de l’Intelligence Artificielle</a:t>
            </a:r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ACB2EB8F-D8D7-8EC6-F3CA-A94EBAAC1B7A}"/>
              </a:ext>
            </a:extLst>
          </p:cNvPr>
          <p:cNvSpPr/>
          <p:nvPr/>
        </p:nvSpPr>
        <p:spPr>
          <a:xfrm>
            <a:off x="2516776" y="1750424"/>
            <a:ext cx="7149738" cy="5075828"/>
          </a:xfrm>
          <a:prstGeom prst="ellipse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badi Extra Light" panose="020B0204020104020204" pitchFamily="34" charset="0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B2D53DC3-E941-98E3-9F0E-40187EFDC745}"/>
              </a:ext>
            </a:extLst>
          </p:cNvPr>
          <p:cNvSpPr txBox="1"/>
          <p:nvPr/>
        </p:nvSpPr>
        <p:spPr>
          <a:xfrm>
            <a:off x="4720710" y="2026469"/>
            <a:ext cx="32099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badi Extra Light" panose="020B0204020104020204" pitchFamily="34" charset="0"/>
              </a:rPr>
              <a:t>Intelligence artificielle</a:t>
            </a: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8D0DB77C-D5BA-F6C2-DFC5-A7E5AF220CD3}"/>
              </a:ext>
            </a:extLst>
          </p:cNvPr>
          <p:cNvSpPr/>
          <p:nvPr/>
        </p:nvSpPr>
        <p:spPr>
          <a:xfrm>
            <a:off x="2650125" y="2771775"/>
            <a:ext cx="4780684" cy="3549651"/>
          </a:xfrm>
          <a:prstGeom prst="ellipse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badi Extra Light" panose="020B0204020104020204" pitchFamily="34" charset="0"/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41980044-A269-C593-065A-EB2473862727}"/>
              </a:ext>
            </a:extLst>
          </p:cNvPr>
          <p:cNvSpPr txBox="1"/>
          <p:nvPr/>
        </p:nvSpPr>
        <p:spPr>
          <a:xfrm>
            <a:off x="3645054" y="3183368"/>
            <a:ext cx="27908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badi Extra Light" panose="020B0204020104020204" pitchFamily="34" charset="0"/>
              </a:rPr>
              <a:t>Apprentissage automatique</a:t>
            </a:r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EE671864-EB98-3624-A8E2-A59586FBC2FB}"/>
              </a:ext>
            </a:extLst>
          </p:cNvPr>
          <p:cNvSpPr/>
          <p:nvPr/>
        </p:nvSpPr>
        <p:spPr>
          <a:xfrm>
            <a:off x="6080349" y="2624195"/>
            <a:ext cx="3461526" cy="3549651"/>
          </a:xfrm>
          <a:prstGeom prst="ellipse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badi Extra Light" panose="020B0204020104020204" pitchFamily="34" charset="0"/>
            </a:endParaRPr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73323BB1-8DAC-6A43-408D-DEB88181C556}"/>
              </a:ext>
            </a:extLst>
          </p:cNvPr>
          <p:cNvSpPr/>
          <p:nvPr/>
        </p:nvSpPr>
        <p:spPr>
          <a:xfrm>
            <a:off x="3966382" y="4751072"/>
            <a:ext cx="1862137" cy="1503573"/>
          </a:xfrm>
          <a:prstGeom prst="ellipse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badi Extra Light" panose="020B0204020104020204" pitchFamily="34" charset="0"/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0EA1DD37-B9DF-6817-4E73-64CD913FEC1C}"/>
              </a:ext>
            </a:extLst>
          </p:cNvPr>
          <p:cNvSpPr txBox="1"/>
          <p:nvPr/>
        </p:nvSpPr>
        <p:spPr>
          <a:xfrm>
            <a:off x="4073301" y="4970704"/>
            <a:ext cx="32099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badi Extra Light" panose="020B0204020104020204" pitchFamily="34" charset="0"/>
              </a:rPr>
              <a:t>IA connexionniste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3EDED167-BBB6-BAAA-957B-FD33DB3BE97E}"/>
              </a:ext>
            </a:extLst>
          </p:cNvPr>
          <p:cNvSpPr txBox="1"/>
          <p:nvPr/>
        </p:nvSpPr>
        <p:spPr>
          <a:xfrm>
            <a:off x="2881720" y="4188832"/>
            <a:ext cx="32099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400" i="1" dirty="0" err="1">
                <a:solidFill>
                  <a:prstClr val="black"/>
                </a:solidFill>
                <a:latin typeface="Abadi Extra Light" panose="020B0204020104020204" pitchFamily="34" charset="0"/>
              </a:rPr>
              <a:t>Random</a:t>
            </a:r>
            <a:r>
              <a:rPr lang="fr-FR" sz="1400" i="1" dirty="0">
                <a:solidFill>
                  <a:prstClr val="black"/>
                </a:solidFill>
                <a:latin typeface="Abadi Extra Light" panose="020B0204020104020204" pitchFamily="34" charset="0"/>
              </a:rPr>
              <a:t> Forest</a:t>
            </a:r>
            <a:endParaRPr kumimoji="0" lang="fr-FR" sz="14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badi Extra Light" panose="020B0204020104020204" pitchFamily="34" charset="0"/>
            </a:endParaRP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59378E57-F2D5-9173-F541-9AA5F9E2C2B3}"/>
              </a:ext>
            </a:extLst>
          </p:cNvPr>
          <p:cNvSpPr txBox="1"/>
          <p:nvPr/>
        </p:nvSpPr>
        <p:spPr>
          <a:xfrm>
            <a:off x="6307887" y="4163843"/>
            <a:ext cx="24046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badi Extra Light" panose="020B0204020104020204" pitchFamily="34" charset="0"/>
              </a:rPr>
              <a:t>Arbre de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badi Extra Light" panose="020B0204020104020204" pitchFamily="34" charset="0"/>
              </a:rPr>
              <a:t>décision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B23DD4C1-95F5-570A-3331-171447B86091}"/>
              </a:ext>
            </a:extLst>
          </p:cNvPr>
          <p:cNvSpPr txBox="1"/>
          <p:nvPr/>
        </p:nvSpPr>
        <p:spPr>
          <a:xfrm>
            <a:off x="4240434" y="3520800"/>
            <a:ext cx="32099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badi Extra Light" panose="020B0204020104020204" pitchFamily="34" charset="0"/>
              </a:rPr>
              <a:t>Clustering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CE2B4448-413A-436B-C698-C85EFB4755F2}"/>
              </a:ext>
            </a:extLst>
          </p:cNvPr>
          <p:cNvSpPr txBox="1"/>
          <p:nvPr/>
        </p:nvSpPr>
        <p:spPr>
          <a:xfrm>
            <a:off x="7283226" y="3123319"/>
            <a:ext cx="32099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badi Extra Light" panose="020B0204020104020204" pitchFamily="34" charset="0"/>
              </a:rPr>
              <a:t>IA symbolique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B3EB8238-037F-97E9-A0FD-49D1A3FA9921}"/>
              </a:ext>
            </a:extLst>
          </p:cNvPr>
          <p:cNvSpPr txBox="1"/>
          <p:nvPr/>
        </p:nvSpPr>
        <p:spPr>
          <a:xfrm>
            <a:off x="7731633" y="4128348"/>
            <a:ext cx="32099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badi Extra Light" panose="020B0204020104020204" pitchFamily="34" charset="0"/>
              </a:rPr>
              <a:t>Systèmes experts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0BFCBBCE-5472-F701-CF9A-B1973633700B}"/>
              </a:ext>
            </a:extLst>
          </p:cNvPr>
          <p:cNvSpPr txBox="1"/>
          <p:nvPr/>
        </p:nvSpPr>
        <p:spPr>
          <a:xfrm>
            <a:off x="7555448" y="5180187"/>
            <a:ext cx="32099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badi Extra Light" panose="020B0204020104020204" pitchFamily="34" charset="0"/>
              </a:rPr>
              <a:t>Ontologies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0D98D39F-1F7E-1BA1-EB97-E654DD24A595}"/>
              </a:ext>
            </a:extLst>
          </p:cNvPr>
          <p:cNvSpPr txBox="1"/>
          <p:nvPr/>
        </p:nvSpPr>
        <p:spPr>
          <a:xfrm>
            <a:off x="4290457" y="5245634"/>
            <a:ext cx="121424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badi Extra Light" panose="020B0204020104020204" pitchFamily="34" charset="0"/>
              </a:rPr>
              <a:t>Deep Learning, CNN, RNN, </a:t>
            </a:r>
            <a:r>
              <a:rPr kumimoji="0" lang="fr-FR" sz="14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badi Extra Light" panose="020B0204020104020204" pitchFamily="34" charset="0"/>
              </a:rPr>
              <a:t>transformers</a:t>
            </a:r>
            <a:endParaRPr kumimoji="0" lang="fr-FR" sz="14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badi Extra Light" panose="020B0204020104020204" pitchFamily="34" charset="0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6A95C8A-64AD-CB6D-0A39-1A48272691F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0502" y="6447043"/>
            <a:ext cx="1851497" cy="447668"/>
          </a:xfrm>
          <a:prstGeom prst="rect">
            <a:avLst/>
          </a:prstGeom>
        </p:spPr>
      </p:pic>
      <p:sp>
        <p:nvSpPr>
          <p:cNvPr id="23" name="ZoneTexte 22">
            <a:extLst>
              <a:ext uri="{FF2B5EF4-FFF2-40B4-BE49-F238E27FC236}">
                <a16:creationId xmlns:a16="http://schemas.microsoft.com/office/drawing/2014/main" id="{5A487871-4363-516F-EDB1-5E3F96EE1799}"/>
              </a:ext>
            </a:extLst>
          </p:cNvPr>
          <p:cNvSpPr txBox="1"/>
          <p:nvPr/>
        </p:nvSpPr>
        <p:spPr>
          <a:xfrm>
            <a:off x="4644708" y="4351129"/>
            <a:ext cx="32099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400" i="1" dirty="0" err="1">
                <a:solidFill>
                  <a:prstClr val="black"/>
                </a:solidFill>
                <a:latin typeface="Abadi Extra Light" panose="020B0204020104020204" pitchFamily="34" charset="0"/>
              </a:rPr>
              <a:t>XGBoost</a:t>
            </a:r>
            <a:endParaRPr kumimoji="0" lang="fr-FR" sz="14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badi Extra Light" panose="020B02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8759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/>
      <p:bldP spid="13" grpId="0" animBg="1"/>
      <p:bldP spid="15" grpId="0" animBg="1"/>
      <p:bldP spid="17" grpId="0"/>
      <p:bldP spid="18" grpId="0"/>
      <p:bldP spid="19" grpId="0"/>
      <p:bldP spid="20" grpId="0"/>
      <p:bldP spid="21" grpId="0"/>
      <p:bldP spid="22" grpId="0"/>
      <p:bldP spid="3" grpId="0"/>
      <p:bldP spid="4" grpId="0"/>
      <p:bldP spid="2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40F31BB-2FA7-1627-3EB8-1241EFFB8D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1263081-613F-DFCD-972D-98F3A0847F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39189EC-09F4-A8C1-97BE-0E463C5643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3188732-3D7B-D85B-456F-83E649370D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11CE988-6042-0B50-E0DB-7B0A2A5B57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FCFB5C6-28FC-0383-0E02-F5096B78CC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579BD7E-DC3C-4CED-7AE6-37529D0BD4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pPr algn="ctr"/>
            <a:r>
              <a:rPr lang="fr-FR" sz="3700" dirty="0">
                <a:solidFill>
                  <a:srgbClr val="FFFFFF"/>
                </a:solidFill>
                <a:latin typeface="Abadi Extra Light" panose="020B0204020104020204" pitchFamily="34" charset="0"/>
              </a:rPr>
              <a:t>Cartographie de l’Intelligence Artificielle</a:t>
            </a:r>
          </a:p>
        </p:txBody>
      </p:sp>
      <p:pic>
        <p:nvPicPr>
          <p:cNvPr id="24" name="Espace réservé du contenu 8">
            <a:extLst>
              <a:ext uri="{FF2B5EF4-FFF2-40B4-BE49-F238E27FC236}">
                <a16:creationId xmlns:a16="http://schemas.microsoft.com/office/drawing/2014/main" id="{69EA85FC-BBAD-7622-4220-F9ECD3745E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561" y="1622745"/>
            <a:ext cx="10490644" cy="4777111"/>
          </a:xfrm>
        </p:spPr>
      </p:pic>
    </p:spTree>
    <p:extLst>
      <p:ext uri="{BB962C8B-B14F-4D97-AF65-F5344CB8AC3E}">
        <p14:creationId xmlns:p14="http://schemas.microsoft.com/office/powerpoint/2010/main" val="26371170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C1CD860-85B3-AE15-CA57-CE83BA09FD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28C77B4-9A35-5CAD-64C3-0B48B2A398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CE1EE2A-7BC1-18DC-CA39-D717250A46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ED42A1D-4716-6FF9-E4C4-4520DE28C4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A51ACC7-5562-4202-D83E-CBA686E03D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291F92F-61D4-6417-CA71-A00D4E2064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1DACBF9-D398-CA31-1F0C-9655745264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pPr algn="ctr"/>
            <a:r>
              <a:rPr lang="fr-FR" sz="3700" dirty="0">
                <a:solidFill>
                  <a:srgbClr val="FFFFFF"/>
                </a:solidFill>
                <a:latin typeface="Abadi Extra Light" panose="020B0204020104020204" pitchFamily="34" charset="0"/>
              </a:rPr>
              <a:t>Les catégories et approches de Machine Learning</a:t>
            </a:r>
          </a:p>
        </p:txBody>
      </p:sp>
      <p:sp>
        <p:nvSpPr>
          <p:cNvPr id="23" name="Rectangle : coins arrondis 22">
            <a:extLst>
              <a:ext uri="{FF2B5EF4-FFF2-40B4-BE49-F238E27FC236}">
                <a16:creationId xmlns:a16="http://schemas.microsoft.com/office/drawing/2014/main" id="{9505A1A0-7A0F-DDF4-8626-FCF73D6B88CB}"/>
              </a:ext>
            </a:extLst>
          </p:cNvPr>
          <p:cNvSpPr/>
          <p:nvPr/>
        </p:nvSpPr>
        <p:spPr>
          <a:xfrm>
            <a:off x="3797300" y="1597432"/>
            <a:ext cx="4406900" cy="840968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latin typeface="Abadi Extra Light" panose="020B0204020104020204" pitchFamily="34" charset="0"/>
              </a:rPr>
              <a:t>Catégories et approches de ML</a:t>
            </a:r>
          </a:p>
        </p:txBody>
      </p:sp>
      <p:sp>
        <p:nvSpPr>
          <p:cNvPr id="24" name="Rectangle : coins arrondis 23">
            <a:extLst>
              <a:ext uri="{FF2B5EF4-FFF2-40B4-BE49-F238E27FC236}">
                <a16:creationId xmlns:a16="http://schemas.microsoft.com/office/drawing/2014/main" id="{C025B27F-FFBC-329F-E00E-EE50E79F23E7}"/>
              </a:ext>
            </a:extLst>
          </p:cNvPr>
          <p:cNvSpPr/>
          <p:nvPr/>
        </p:nvSpPr>
        <p:spPr>
          <a:xfrm>
            <a:off x="609600" y="3024457"/>
            <a:ext cx="2501900" cy="77284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latin typeface="Abadi Extra Light" panose="020B0204020104020204" pitchFamily="34" charset="0"/>
              </a:rPr>
              <a:t>Apprentissage supervisé</a:t>
            </a:r>
          </a:p>
        </p:txBody>
      </p:sp>
      <p:sp>
        <p:nvSpPr>
          <p:cNvPr id="25" name="Rectangle : coins arrondis 24">
            <a:extLst>
              <a:ext uri="{FF2B5EF4-FFF2-40B4-BE49-F238E27FC236}">
                <a16:creationId xmlns:a16="http://schemas.microsoft.com/office/drawing/2014/main" id="{F3F623AE-25DE-22D8-B29B-9FC4BE36CC2F}"/>
              </a:ext>
            </a:extLst>
          </p:cNvPr>
          <p:cNvSpPr/>
          <p:nvPr/>
        </p:nvSpPr>
        <p:spPr>
          <a:xfrm>
            <a:off x="4743450" y="3024457"/>
            <a:ext cx="2501900" cy="77284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latin typeface="Abadi Extra Light" panose="020B0204020104020204" pitchFamily="34" charset="0"/>
              </a:rPr>
              <a:t>Apprentissage non-supervisé</a:t>
            </a:r>
          </a:p>
        </p:txBody>
      </p:sp>
      <p:sp>
        <p:nvSpPr>
          <p:cNvPr id="27" name="Rectangle : coins arrondis 26">
            <a:extLst>
              <a:ext uri="{FF2B5EF4-FFF2-40B4-BE49-F238E27FC236}">
                <a16:creationId xmlns:a16="http://schemas.microsoft.com/office/drawing/2014/main" id="{C8AE1E44-FDF1-9181-587F-C0D372E036A4}"/>
              </a:ext>
            </a:extLst>
          </p:cNvPr>
          <p:cNvSpPr/>
          <p:nvPr/>
        </p:nvSpPr>
        <p:spPr>
          <a:xfrm>
            <a:off x="9080500" y="3024457"/>
            <a:ext cx="2501900" cy="77284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latin typeface="Abadi Extra Light" panose="020B0204020104020204" pitchFamily="34" charset="0"/>
              </a:rPr>
              <a:t>Apprentissage par renforcement</a:t>
            </a:r>
          </a:p>
        </p:txBody>
      </p:sp>
      <p:sp>
        <p:nvSpPr>
          <p:cNvPr id="28" name="Rectangle : coins arrondis 27">
            <a:extLst>
              <a:ext uri="{FF2B5EF4-FFF2-40B4-BE49-F238E27FC236}">
                <a16:creationId xmlns:a16="http://schemas.microsoft.com/office/drawing/2014/main" id="{03D880CC-871D-9B9E-F399-95574D76CE98}"/>
              </a:ext>
            </a:extLst>
          </p:cNvPr>
          <p:cNvSpPr/>
          <p:nvPr/>
        </p:nvSpPr>
        <p:spPr>
          <a:xfrm>
            <a:off x="609600" y="4295385"/>
            <a:ext cx="2501900" cy="772843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latin typeface="Abadi Extra Light" panose="020B0204020104020204" pitchFamily="34" charset="0"/>
              </a:rPr>
              <a:t>Classification</a:t>
            </a:r>
          </a:p>
          <a:p>
            <a:pPr algn="ctr"/>
            <a:r>
              <a:rPr lang="fr-FR" dirty="0">
                <a:latin typeface="Abadi Extra Light" panose="020B0204020104020204" pitchFamily="34" charset="0"/>
              </a:rPr>
              <a:t>Régression</a:t>
            </a:r>
          </a:p>
        </p:txBody>
      </p:sp>
      <p:sp>
        <p:nvSpPr>
          <p:cNvPr id="29" name="Rectangle : coins arrondis 28">
            <a:extLst>
              <a:ext uri="{FF2B5EF4-FFF2-40B4-BE49-F238E27FC236}">
                <a16:creationId xmlns:a16="http://schemas.microsoft.com/office/drawing/2014/main" id="{5199BAD9-3F4F-7B0E-34A7-EDDA617A7521}"/>
              </a:ext>
            </a:extLst>
          </p:cNvPr>
          <p:cNvSpPr/>
          <p:nvPr/>
        </p:nvSpPr>
        <p:spPr>
          <a:xfrm>
            <a:off x="4743450" y="4295385"/>
            <a:ext cx="2501900" cy="772843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latin typeface="Abadi Extra Light" panose="020B0204020104020204" pitchFamily="34" charset="0"/>
              </a:rPr>
              <a:t>Clustering</a:t>
            </a:r>
          </a:p>
          <a:p>
            <a:pPr algn="ctr"/>
            <a:r>
              <a:rPr lang="fr-FR" dirty="0">
                <a:latin typeface="Abadi Extra Light" panose="020B0204020104020204" pitchFamily="34" charset="0"/>
              </a:rPr>
              <a:t>Association</a:t>
            </a:r>
          </a:p>
        </p:txBody>
      </p:sp>
      <p:sp>
        <p:nvSpPr>
          <p:cNvPr id="30" name="Rectangle : coins arrondis 29">
            <a:extLst>
              <a:ext uri="{FF2B5EF4-FFF2-40B4-BE49-F238E27FC236}">
                <a16:creationId xmlns:a16="http://schemas.microsoft.com/office/drawing/2014/main" id="{A0E8E428-19DA-4196-DF88-D5BFC2C18965}"/>
              </a:ext>
            </a:extLst>
          </p:cNvPr>
          <p:cNvSpPr/>
          <p:nvPr/>
        </p:nvSpPr>
        <p:spPr>
          <a:xfrm>
            <a:off x="9080500" y="4295385"/>
            <a:ext cx="2501900" cy="772843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latin typeface="Abadi Extra Light" panose="020B0204020104020204" pitchFamily="34" charset="0"/>
              </a:rPr>
              <a:t>Classification</a:t>
            </a:r>
          </a:p>
          <a:p>
            <a:pPr algn="ctr"/>
            <a:r>
              <a:rPr lang="fr-FR" dirty="0">
                <a:latin typeface="Abadi Extra Light" panose="020B0204020104020204" pitchFamily="34" charset="0"/>
              </a:rPr>
              <a:t>Contrôle</a:t>
            </a:r>
          </a:p>
        </p:txBody>
      </p:sp>
      <p:sp>
        <p:nvSpPr>
          <p:cNvPr id="31" name="Rectangle : coins arrondis 30">
            <a:extLst>
              <a:ext uri="{FF2B5EF4-FFF2-40B4-BE49-F238E27FC236}">
                <a16:creationId xmlns:a16="http://schemas.microsoft.com/office/drawing/2014/main" id="{DAB8CE85-5600-B033-A8C6-2FDD757DA080}"/>
              </a:ext>
            </a:extLst>
          </p:cNvPr>
          <p:cNvSpPr/>
          <p:nvPr/>
        </p:nvSpPr>
        <p:spPr>
          <a:xfrm>
            <a:off x="609600" y="5513192"/>
            <a:ext cx="2501900" cy="1192408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latin typeface="Abadi Extra Light" panose="020B0204020104020204" pitchFamily="34" charset="0"/>
              </a:rPr>
              <a:t>Régression linéaire/logistique</a:t>
            </a:r>
          </a:p>
          <a:p>
            <a:pPr algn="ctr"/>
            <a:r>
              <a:rPr lang="fr-FR" sz="1400" dirty="0" err="1">
                <a:latin typeface="Abadi Extra Light" panose="020B0204020104020204" pitchFamily="34" charset="0"/>
              </a:rPr>
              <a:t>Random</a:t>
            </a:r>
            <a:r>
              <a:rPr lang="fr-FR" sz="1400" dirty="0">
                <a:latin typeface="Abadi Extra Light" panose="020B0204020104020204" pitchFamily="34" charset="0"/>
              </a:rPr>
              <a:t> Forest</a:t>
            </a:r>
          </a:p>
          <a:p>
            <a:pPr algn="ctr"/>
            <a:r>
              <a:rPr lang="fr-FR" sz="1400" dirty="0" err="1">
                <a:latin typeface="Abadi Extra Light" panose="020B0204020104020204" pitchFamily="34" charset="0"/>
              </a:rPr>
              <a:t>Boosting</a:t>
            </a:r>
            <a:endParaRPr lang="fr-FR" sz="1400" dirty="0">
              <a:latin typeface="Abadi Extra Light" panose="020B0204020104020204" pitchFamily="34" charset="0"/>
            </a:endParaRPr>
          </a:p>
          <a:p>
            <a:pPr algn="ctr"/>
            <a:r>
              <a:rPr lang="fr-FR" sz="1400" b="1" dirty="0">
                <a:solidFill>
                  <a:srgbClr val="FF0000"/>
                </a:solidFill>
                <a:latin typeface="Abadi Extra Light" panose="020B0204020104020204" pitchFamily="34" charset="0"/>
              </a:rPr>
              <a:t>Réseaux de Neurones</a:t>
            </a:r>
          </a:p>
        </p:txBody>
      </p:sp>
      <p:sp>
        <p:nvSpPr>
          <p:cNvPr id="32" name="Rectangle : coins arrondis 31">
            <a:extLst>
              <a:ext uri="{FF2B5EF4-FFF2-40B4-BE49-F238E27FC236}">
                <a16:creationId xmlns:a16="http://schemas.microsoft.com/office/drawing/2014/main" id="{3BB6E538-FB65-2200-F0FB-A3ED8DDD7C81}"/>
              </a:ext>
            </a:extLst>
          </p:cNvPr>
          <p:cNvSpPr/>
          <p:nvPr/>
        </p:nvSpPr>
        <p:spPr>
          <a:xfrm>
            <a:off x="4743450" y="5513192"/>
            <a:ext cx="2501900" cy="1192408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latin typeface="Abadi Extra Light" panose="020B0204020104020204" pitchFamily="34" charset="0"/>
              </a:rPr>
              <a:t>K-</a:t>
            </a:r>
            <a:r>
              <a:rPr lang="fr-FR" dirty="0" err="1">
                <a:latin typeface="Abadi Extra Light" panose="020B0204020104020204" pitchFamily="34" charset="0"/>
              </a:rPr>
              <a:t>means</a:t>
            </a:r>
            <a:endParaRPr lang="fr-FR" dirty="0">
              <a:latin typeface="Abadi Extra Light" panose="020B0204020104020204" pitchFamily="34" charset="0"/>
            </a:endParaRPr>
          </a:p>
          <a:p>
            <a:pPr algn="ctr"/>
            <a:r>
              <a:rPr lang="fr-FR" dirty="0">
                <a:latin typeface="Abadi Extra Light" panose="020B0204020104020204" pitchFamily="34" charset="0"/>
              </a:rPr>
              <a:t>PCA</a:t>
            </a:r>
          </a:p>
          <a:p>
            <a:pPr algn="ctr"/>
            <a:r>
              <a:rPr lang="fr-FR" dirty="0">
                <a:latin typeface="Abadi Extra Light" panose="020B0204020104020204" pitchFamily="34" charset="0"/>
              </a:rPr>
              <a:t>Règles d’association</a:t>
            </a:r>
          </a:p>
        </p:txBody>
      </p:sp>
      <p:sp>
        <p:nvSpPr>
          <p:cNvPr id="33" name="Rectangle : coins arrondis 32">
            <a:extLst>
              <a:ext uri="{FF2B5EF4-FFF2-40B4-BE49-F238E27FC236}">
                <a16:creationId xmlns:a16="http://schemas.microsoft.com/office/drawing/2014/main" id="{6AF4FA7D-2355-CF65-0697-3146CDE728EE}"/>
              </a:ext>
            </a:extLst>
          </p:cNvPr>
          <p:cNvSpPr/>
          <p:nvPr/>
        </p:nvSpPr>
        <p:spPr>
          <a:xfrm>
            <a:off x="9080500" y="5513192"/>
            <a:ext cx="2501900" cy="1192408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latin typeface="Abadi Extra Light" panose="020B0204020104020204" pitchFamily="34" charset="0"/>
              </a:rPr>
              <a:t>Q-Learning</a:t>
            </a:r>
          </a:p>
          <a:p>
            <a:pPr algn="ctr"/>
            <a:r>
              <a:rPr lang="fr-FR" sz="1400" dirty="0">
                <a:latin typeface="Abadi Extra Light" panose="020B0204020104020204" pitchFamily="34" charset="0"/>
              </a:rPr>
              <a:t>Recherche par arbre Monte-Carlo</a:t>
            </a:r>
          </a:p>
          <a:p>
            <a:pPr algn="ctr"/>
            <a:r>
              <a:rPr lang="fr-FR" sz="1400" dirty="0" err="1">
                <a:latin typeface="Abadi Extra Light" panose="020B0204020104020204" pitchFamily="34" charset="0"/>
              </a:rPr>
              <a:t>Asynchronous</a:t>
            </a:r>
            <a:r>
              <a:rPr lang="fr-FR" sz="1400" dirty="0">
                <a:latin typeface="Abadi Extra Light" panose="020B0204020104020204" pitchFamily="34" charset="0"/>
              </a:rPr>
              <a:t> </a:t>
            </a:r>
            <a:r>
              <a:rPr lang="fr-FR" sz="1400" dirty="0" err="1">
                <a:latin typeface="Abadi Extra Light" panose="020B0204020104020204" pitchFamily="34" charset="0"/>
              </a:rPr>
              <a:t>Advantage</a:t>
            </a:r>
            <a:r>
              <a:rPr lang="fr-FR" sz="1400" dirty="0">
                <a:latin typeface="Abadi Extra Light" panose="020B0204020104020204" pitchFamily="34" charset="0"/>
              </a:rPr>
              <a:t> Actor-</a:t>
            </a:r>
            <a:r>
              <a:rPr lang="fr-FR" sz="1400" dirty="0" err="1">
                <a:latin typeface="Abadi Extra Light" panose="020B0204020104020204" pitchFamily="34" charset="0"/>
              </a:rPr>
              <a:t>Critic</a:t>
            </a:r>
            <a:endParaRPr lang="fr-FR" sz="1400" dirty="0">
              <a:latin typeface="Abadi Extra Light" panose="020B0204020104020204" pitchFamily="34" charset="0"/>
            </a:endParaRPr>
          </a:p>
        </p:txBody>
      </p:sp>
      <p:cxnSp>
        <p:nvCxnSpPr>
          <p:cNvPr id="35" name="Connecteur droit avec flèche 34">
            <a:extLst>
              <a:ext uri="{FF2B5EF4-FFF2-40B4-BE49-F238E27FC236}">
                <a16:creationId xmlns:a16="http://schemas.microsoft.com/office/drawing/2014/main" id="{1FBE6717-AEA9-D042-471E-F2412134891F}"/>
              </a:ext>
            </a:extLst>
          </p:cNvPr>
          <p:cNvCxnSpPr>
            <a:stCxn id="23" idx="1"/>
            <a:endCxn id="24" idx="0"/>
          </p:cNvCxnSpPr>
          <p:nvPr/>
        </p:nvCxnSpPr>
        <p:spPr>
          <a:xfrm flipH="1">
            <a:off x="1860550" y="2017916"/>
            <a:ext cx="1936750" cy="100654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avec flèche 35">
            <a:extLst>
              <a:ext uri="{FF2B5EF4-FFF2-40B4-BE49-F238E27FC236}">
                <a16:creationId xmlns:a16="http://schemas.microsoft.com/office/drawing/2014/main" id="{955BD399-6A33-8A71-E81A-CF4D364F0BB6}"/>
              </a:ext>
            </a:extLst>
          </p:cNvPr>
          <p:cNvCxnSpPr>
            <a:cxnSpLocks/>
            <a:stCxn id="23" idx="2"/>
            <a:endCxn id="25" idx="0"/>
          </p:cNvCxnSpPr>
          <p:nvPr/>
        </p:nvCxnSpPr>
        <p:spPr>
          <a:xfrm flipH="1">
            <a:off x="5994400" y="2438400"/>
            <a:ext cx="6350" cy="58605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avec flèche 38">
            <a:extLst>
              <a:ext uri="{FF2B5EF4-FFF2-40B4-BE49-F238E27FC236}">
                <a16:creationId xmlns:a16="http://schemas.microsoft.com/office/drawing/2014/main" id="{F3A8DF9D-82CE-AD76-E109-0F921B64C7D9}"/>
              </a:ext>
            </a:extLst>
          </p:cNvPr>
          <p:cNvCxnSpPr>
            <a:cxnSpLocks/>
            <a:stCxn id="23" idx="3"/>
            <a:endCxn id="27" idx="0"/>
          </p:cNvCxnSpPr>
          <p:nvPr/>
        </p:nvCxnSpPr>
        <p:spPr>
          <a:xfrm>
            <a:off x="8204200" y="2017916"/>
            <a:ext cx="2127250" cy="100654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>
            <a:extLst>
              <a:ext uri="{FF2B5EF4-FFF2-40B4-BE49-F238E27FC236}">
                <a16:creationId xmlns:a16="http://schemas.microsoft.com/office/drawing/2014/main" id="{DFB82AF1-73BF-B9FD-D27A-9E97ECB71F56}"/>
              </a:ext>
            </a:extLst>
          </p:cNvPr>
          <p:cNvCxnSpPr>
            <a:cxnSpLocks/>
            <a:stCxn id="24" idx="2"/>
            <a:endCxn id="28" idx="0"/>
          </p:cNvCxnSpPr>
          <p:nvPr/>
        </p:nvCxnSpPr>
        <p:spPr>
          <a:xfrm>
            <a:off x="1860550" y="3797300"/>
            <a:ext cx="0" cy="49808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eur droit avec flèche 44">
            <a:extLst>
              <a:ext uri="{FF2B5EF4-FFF2-40B4-BE49-F238E27FC236}">
                <a16:creationId xmlns:a16="http://schemas.microsoft.com/office/drawing/2014/main" id="{A1311474-0220-9095-49C8-0A685819E2DE}"/>
              </a:ext>
            </a:extLst>
          </p:cNvPr>
          <p:cNvCxnSpPr>
            <a:cxnSpLocks/>
            <a:stCxn id="25" idx="2"/>
            <a:endCxn id="29" idx="0"/>
          </p:cNvCxnSpPr>
          <p:nvPr/>
        </p:nvCxnSpPr>
        <p:spPr>
          <a:xfrm>
            <a:off x="5994400" y="3797300"/>
            <a:ext cx="0" cy="49808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avec flèche 47">
            <a:extLst>
              <a:ext uri="{FF2B5EF4-FFF2-40B4-BE49-F238E27FC236}">
                <a16:creationId xmlns:a16="http://schemas.microsoft.com/office/drawing/2014/main" id="{D7F83B2B-DD1D-48FC-1807-65502C4A32CF}"/>
              </a:ext>
            </a:extLst>
          </p:cNvPr>
          <p:cNvCxnSpPr>
            <a:cxnSpLocks/>
            <a:stCxn id="27" idx="2"/>
            <a:endCxn id="30" idx="0"/>
          </p:cNvCxnSpPr>
          <p:nvPr/>
        </p:nvCxnSpPr>
        <p:spPr>
          <a:xfrm>
            <a:off x="10331450" y="3797300"/>
            <a:ext cx="0" cy="49808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eur droit avec flèche 50">
            <a:extLst>
              <a:ext uri="{FF2B5EF4-FFF2-40B4-BE49-F238E27FC236}">
                <a16:creationId xmlns:a16="http://schemas.microsoft.com/office/drawing/2014/main" id="{5253028E-CED2-D79D-630B-C7AC3274B01A}"/>
              </a:ext>
            </a:extLst>
          </p:cNvPr>
          <p:cNvCxnSpPr>
            <a:cxnSpLocks/>
            <a:stCxn id="28" idx="2"/>
            <a:endCxn id="31" idx="0"/>
          </p:cNvCxnSpPr>
          <p:nvPr/>
        </p:nvCxnSpPr>
        <p:spPr>
          <a:xfrm>
            <a:off x="1860550" y="5068228"/>
            <a:ext cx="0" cy="44496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eur droit avec flèche 54">
            <a:extLst>
              <a:ext uri="{FF2B5EF4-FFF2-40B4-BE49-F238E27FC236}">
                <a16:creationId xmlns:a16="http://schemas.microsoft.com/office/drawing/2014/main" id="{F5B97C46-7B0D-7201-7443-CF942F310D71}"/>
              </a:ext>
            </a:extLst>
          </p:cNvPr>
          <p:cNvCxnSpPr>
            <a:cxnSpLocks/>
            <a:stCxn id="29" idx="2"/>
            <a:endCxn id="32" idx="0"/>
          </p:cNvCxnSpPr>
          <p:nvPr/>
        </p:nvCxnSpPr>
        <p:spPr>
          <a:xfrm>
            <a:off x="5994400" y="5068228"/>
            <a:ext cx="0" cy="44496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eur droit avec flèche 60">
            <a:extLst>
              <a:ext uri="{FF2B5EF4-FFF2-40B4-BE49-F238E27FC236}">
                <a16:creationId xmlns:a16="http://schemas.microsoft.com/office/drawing/2014/main" id="{574D49CA-F1B1-4D11-BBD6-6F6D15C2668D}"/>
              </a:ext>
            </a:extLst>
          </p:cNvPr>
          <p:cNvCxnSpPr>
            <a:cxnSpLocks/>
            <a:stCxn id="30" idx="2"/>
            <a:endCxn id="33" idx="0"/>
          </p:cNvCxnSpPr>
          <p:nvPr/>
        </p:nvCxnSpPr>
        <p:spPr>
          <a:xfrm>
            <a:off x="10331450" y="5068228"/>
            <a:ext cx="0" cy="44496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24278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164593F-5732-A934-4450-4127A9E701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61FCE74E-278D-FA6A-202F-BD32231A26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99D0515-01A3-D89D-10E2-8705C6DB00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1BA1C4E-DFE6-85A7-9E54-831C64399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BB207F9-4039-E83C-349C-AD48BE6E96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E2B6CA25-27A5-7C86-956E-570BB6A92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9C593B0-40E2-F88F-7490-CF99EAF75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D5324E2-6E22-9C3D-665F-D58F6D2FD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478" y="1683756"/>
            <a:ext cx="3115265" cy="2396359"/>
          </a:xfrm>
        </p:spPr>
        <p:txBody>
          <a:bodyPr anchor="b">
            <a:normAutofit/>
          </a:bodyPr>
          <a:lstStyle/>
          <a:p>
            <a:pPr algn="r"/>
            <a:r>
              <a:rPr lang="fr-FR" sz="4000">
                <a:solidFill>
                  <a:srgbClr val="FFFFFF"/>
                </a:solidFill>
                <a:cs typeface="Calibri Light"/>
              </a:rPr>
              <a:t>Plan</a:t>
            </a:r>
            <a:endParaRPr lang="fr-FR" sz="4000">
              <a:solidFill>
                <a:srgbClr val="FFFFFF"/>
              </a:solidFill>
            </a:endParaRPr>
          </a:p>
        </p:txBody>
      </p:sp>
      <p:graphicFrame>
        <p:nvGraphicFramePr>
          <p:cNvPr id="12" name="Espace réservé du contenu 2">
            <a:extLst>
              <a:ext uri="{FF2B5EF4-FFF2-40B4-BE49-F238E27FC236}">
                <a16:creationId xmlns:a16="http://schemas.microsoft.com/office/drawing/2014/main" id="{0E9462F9-5720-1480-E5F9-1E1254AE983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39460342"/>
              </p:ext>
            </p:extLst>
          </p:nvPr>
        </p:nvGraphicFramePr>
        <p:xfrm>
          <a:off x="4905052" y="750440"/>
          <a:ext cx="6666833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" name="Image 2">
            <a:extLst>
              <a:ext uri="{FF2B5EF4-FFF2-40B4-BE49-F238E27FC236}">
                <a16:creationId xmlns:a16="http://schemas.microsoft.com/office/drawing/2014/main" id="{BF275891-3268-F158-0971-DA8EB0AD4E8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0502" y="6436533"/>
            <a:ext cx="1851497" cy="447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2258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Titre 1">
            <a:extLst>
              <a:ext uri="{FF2B5EF4-FFF2-40B4-BE49-F238E27FC236}">
                <a16:creationId xmlns:a16="http://schemas.microsoft.com/office/drawing/2014/main" id="{28EEAC0A-0763-C668-FFFB-BA22CD2E4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13258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fr-FR" sz="3400" dirty="0">
                <a:solidFill>
                  <a:srgbClr val="FFFFFF"/>
                </a:solidFill>
                <a:latin typeface="Abadi Extra Light" panose="020B0204020104020204" pitchFamily="34" charset="0"/>
                <a:cs typeface="Calibri Light"/>
              </a:rPr>
              <a:t>Pourquoi maintenant ?</a:t>
            </a:r>
          </a:p>
        </p:txBody>
      </p:sp>
      <p:graphicFrame>
        <p:nvGraphicFramePr>
          <p:cNvPr id="2" name="Diagramme 1">
            <a:extLst>
              <a:ext uri="{FF2B5EF4-FFF2-40B4-BE49-F238E27FC236}">
                <a16:creationId xmlns:a16="http://schemas.microsoft.com/office/drawing/2014/main" id="{1C712B90-4E67-4E9F-FE80-E861B80177AE}"/>
              </a:ext>
            </a:extLst>
          </p:cNvPr>
          <p:cNvGraphicFramePr/>
          <p:nvPr/>
        </p:nvGraphicFramePr>
        <p:xfrm>
          <a:off x="-3" y="2240280"/>
          <a:ext cx="6367169" cy="43378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ZoneTexte 3">
            <a:extLst>
              <a:ext uri="{FF2B5EF4-FFF2-40B4-BE49-F238E27FC236}">
                <a16:creationId xmlns:a16="http://schemas.microsoft.com/office/drawing/2014/main" id="{B15C35E0-4829-237E-4CD7-B74F67B9EB95}"/>
              </a:ext>
            </a:extLst>
          </p:cNvPr>
          <p:cNvSpPr txBox="1"/>
          <p:nvPr/>
        </p:nvSpPr>
        <p:spPr>
          <a:xfrm>
            <a:off x="6020873" y="2246969"/>
            <a:ext cx="6171127" cy="3520323"/>
          </a:xfrm>
          <a:prstGeom prst="rect">
            <a:avLst/>
          </a:prstGeom>
          <a:noFill/>
          <a:ln w="57150"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badi Extra Light" panose="020B0204020104020204" pitchFamily="34" charset="0"/>
                <a:ea typeface="+mn-ea"/>
                <a:cs typeface="+mn-cs"/>
              </a:rPr>
              <a:t>Rien que dans le domaine de la santé : </a:t>
            </a:r>
          </a:p>
          <a:p>
            <a:pPr marL="800100" marR="0" lvl="1" indent="-3429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fr-FR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badi Extra Light" panose="020B0204020104020204" pitchFamily="34" charset="0"/>
                <a:ea typeface="+mn-ea"/>
                <a:cs typeface="+mn-cs"/>
              </a:rPr>
              <a:t>Assister les praticiens dans leur art</a:t>
            </a:r>
          </a:p>
          <a:p>
            <a:pPr marL="800100" marR="0" lvl="1" indent="-3429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fr-FR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badi Extra Light" panose="020B0204020104020204" pitchFamily="34" charset="0"/>
                <a:ea typeface="+mn-ea"/>
                <a:cs typeface="+mn-cs"/>
              </a:rPr>
              <a:t>Augmenter les fonctions des praticiens</a:t>
            </a:r>
          </a:p>
          <a:p>
            <a:pPr marL="800100" marR="0" lvl="1" indent="-3429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fr-FR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badi Extra Light" panose="020B0204020104020204" pitchFamily="34" charset="0"/>
                <a:ea typeface="+mn-ea"/>
                <a:cs typeface="+mn-cs"/>
              </a:rPr>
              <a:t>Accélérer le développement des traitements médicaux</a:t>
            </a:r>
          </a:p>
          <a:p>
            <a:pPr marL="800100" marR="0" lvl="1" indent="-3429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fr-FR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badi Extra Light" panose="020B0204020104020204" pitchFamily="34" charset="0"/>
                <a:ea typeface="+mn-ea"/>
                <a:cs typeface="+mn-cs"/>
              </a:rPr>
              <a:t>Améliorer la prise en charge des maladies mentales</a:t>
            </a:r>
          </a:p>
          <a:p>
            <a:pPr marL="800100" marR="0" lvl="1" indent="-3429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fr-FR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badi Extra Light" panose="020B0204020104020204" pitchFamily="34" charset="0"/>
                <a:ea typeface="+mn-ea"/>
                <a:cs typeface="+mn-cs"/>
              </a:rPr>
              <a:t>Anticiper des épidémies à un stade très précoce</a:t>
            </a:r>
          </a:p>
        </p:txBody>
      </p:sp>
    </p:spTree>
    <p:extLst>
      <p:ext uri="{BB962C8B-B14F-4D97-AF65-F5344CB8AC3E}">
        <p14:creationId xmlns:p14="http://schemas.microsoft.com/office/powerpoint/2010/main" val="2119004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97FE203F-A0E8-4F86-A16E-2B36E287DA1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0B750A32-3A91-4773-BEFD-4DEAA6414B3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58833475-74C2-4A4F-8E85-9F44895B921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53F2C320-FE86-42BB-A2BB-4A23684CF4A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BDC94024-B916-4D1E-A807-C28056E7399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B79D438F-6720-4A13-BE65-74F39D9F390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88AFC80B-D825-4281-8BD2-955725CEF5E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 uiExpand="1">
        <p:bldSub>
          <a:bldDgm bld="lvlOne" rev="1"/>
        </p:bldSub>
      </p:bldGraphic>
      <p:bldP spid="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Titre 1">
            <a:extLst>
              <a:ext uri="{FF2B5EF4-FFF2-40B4-BE49-F238E27FC236}">
                <a16:creationId xmlns:a16="http://schemas.microsoft.com/office/drawing/2014/main" id="{28EEAC0A-0763-C668-FFFB-BA22CD2E4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13258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fr-FR" sz="3400" dirty="0">
                <a:solidFill>
                  <a:srgbClr val="FFFFFF"/>
                </a:solidFill>
                <a:latin typeface="Abadi Extra Light" panose="020B0204020104020204" pitchFamily="34" charset="0"/>
                <a:cs typeface="Calibri Light"/>
              </a:rPr>
              <a:t>Pourquoi maintenant ?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11BFBA6C-E93E-2061-AE41-36B89445AED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0502" y="6436533"/>
            <a:ext cx="1851497" cy="447668"/>
          </a:xfrm>
          <a:prstGeom prst="rect">
            <a:avLst/>
          </a:prstGeom>
        </p:spPr>
      </p:pic>
      <p:pic>
        <p:nvPicPr>
          <p:cNvPr id="9" name="Image 8" descr="Une image contenant texte, croquis, dessin, dessin humoristique&#10;&#10;Description générée automatiquement">
            <a:extLst>
              <a:ext uri="{FF2B5EF4-FFF2-40B4-BE49-F238E27FC236}">
                <a16:creationId xmlns:a16="http://schemas.microsoft.com/office/drawing/2014/main" id="{CD2AE028-1CBD-1801-28C1-ECDC06ACD0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5274" y="1817914"/>
            <a:ext cx="8222774" cy="4625310"/>
          </a:xfrm>
          <a:prstGeom prst="rect">
            <a:avLst/>
          </a:prstGeom>
        </p:spPr>
      </p:pic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23A9A011-0D81-5947-B8D6-D546F78406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285" y="2738374"/>
            <a:ext cx="4359555" cy="1683120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FA120843-E1E9-972C-BB5F-351067DEABCA}"/>
              </a:ext>
            </a:extLst>
          </p:cNvPr>
          <p:cNvSpPr txBox="1"/>
          <p:nvPr/>
        </p:nvSpPr>
        <p:spPr>
          <a:xfrm>
            <a:off x="886048" y="4817379"/>
            <a:ext cx="489624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badi Extra Light" panose="020B0204020104020204" pitchFamily="34" charset="0"/>
                <a:ea typeface="+mn-ea"/>
                <a:cs typeface="+mn-cs"/>
              </a:rPr>
              <a:t>Gain de temps phénoménal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badi Extra Light" panose="020B0204020104020204" pitchFamily="34" charset="0"/>
                <a:ea typeface="+mn-ea"/>
                <a:cs typeface="+mn-cs"/>
              </a:rPr>
              <a:t>Perspective pour le développement de médicaments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badi Extra Light" panose="020B0204020104020204" pitchFamily="34" charset="0"/>
                <a:ea typeface="+mn-ea"/>
                <a:cs typeface="+mn-cs"/>
              </a:rPr>
              <a:t>Nouveaux développements autour des protéines?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748293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C06EEFA-7CF1-B179-ED2B-32106CA504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82927647-8650-97CB-AC1D-A67FEDEF1F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71D8995-146C-580C-9419-7AA663C2DD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D67DB9A-8FA6-E69E-C254-550C2DB4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ADFE254-6180-1395-8A9E-B62060CD3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4C3D2DAA-EA49-730B-0BA6-0CBE226DD8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2485372-2410-FD03-A077-19F9FA814A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DA81987-0352-C432-622E-D41B94AFEE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478" y="1683756"/>
            <a:ext cx="3115265" cy="2396359"/>
          </a:xfrm>
        </p:spPr>
        <p:txBody>
          <a:bodyPr anchor="b">
            <a:normAutofit/>
          </a:bodyPr>
          <a:lstStyle/>
          <a:p>
            <a:pPr algn="r"/>
            <a:r>
              <a:rPr lang="fr-FR" sz="4000">
                <a:solidFill>
                  <a:srgbClr val="FFFFFF"/>
                </a:solidFill>
                <a:cs typeface="Calibri Light"/>
              </a:rPr>
              <a:t>Plan</a:t>
            </a:r>
            <a:endParaRPr lang="fr-FR" sz="4000">
              <a:solidFill>
                <a:srgbClr val="FFFFFF"/>
              </a:solidFill>
            </a:endParaRPr>
          </a:p>
        </p:txBody>
      </p:sp>
      <p:graphicFrame>
        <p:nvGraphicFramePr>
          <p:cNvPr id="12" name="Espace réservé du contenu 2">
            <a:extLst>
              <a:ext uri="{FF2B5EF4-FFF2-40B4-BE49-F238E27FC236}">
                <a16:creationId xmlns:a16="http://schemas.microsoft.com/office/drawing/2014/main" id="{89DF255A-8BCC-A160-C7EA-C0FCAE2363F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99010397"/>
              </p:ext>
            </p:extLst>
          </p:nvPr>
        </p:nvGraphicFramePr>
        <p:xfrm>
          <a:off x="4905052" y="750440"/>
          <a:ext cx="6666833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0035686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4E25466-BE38-71A4-51B2-6FF300517A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CC0F928-551A-D843-197F-AA1761D2F5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309863D-C284-2E70-7E68-A4654D713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DEA3F6D-DA5F-8D3C-43EC-19C268484E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A68D5FF-AE80-3BF6-4FED-22BCC60770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7BBF483-D973-A957-4336-011E2506F8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4B55B8A-A91F-95E2-ECC8-F363D39A13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  <a:latin typeface="Abadi Extra Light" panose="020B0204020104020204" pitchFamily="34" charset="0"/>
              </a:rPr>
              <a:t>Le traitement du langage naturel (NLP)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2BDA5613-5A98-5C7E-E2F8-2007C1852C95}"/>
              </a:ext>
            </a:extLst>
          </p:cNvPr>
          <p:cNvSpPr txBox="1"/>
          <p:nvPr/>
        </p:nvSpPr>
        <p:spPr>
          <a:xfrm>
            <a:off x="280931" y="1683054"/>
            <a:ext cx="1033484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b="1" dirty="0">
                <a:latin typeface="Abadi Extra Light" panose="020B0204020104020204" pitchFamily="34" charset="0"/>
              </a:rPr>
              <a:t>Domaine historique de l’IA</a:t>
            </a:r>
            <a:r>
              <a:rPr lang="fr-FR" sz="2000" dirty="0">
                <a:latin typeface="Abadi Extra Light" panose="020B0204020104020204" pitchFamily="34" charset="0"/>
              </a:rPr>
              <a:t>, mais très peu performant jusqu’en 2017, le langage humain étant trop « variable », sujet aux ambiguïtés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b="1" dirty="0">
                <a:latin typeface="Abadi Extra Light" panose="020B0204020104020204" pitchFamily="34" charset="0"/>
              </a:rPr>
              <a:t>Explosion</a:t>
            </a:r>
            <a:r>
              <a:rPr lang="fr-FR" sz="2000" dirty="0">
                <a:latin typeface="Abadi Extra Light" panose="020B0204020104020204" pitchFamily="34" charset="0"/>
              </a:rPr>
              <a:t> depuis 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000" dirty="0">
                <a:latin typeface="Abadi Extra Light" panose="020B0204020104020204" pitchFamily="34" charset="0"/>
              </a:rPr>
              <a:t>2013 et le premier vrai plongement sémantique : Google, Word2Vec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000" dirty="0">
                <a:latin typeface="Abadi Extra Light" panose="020B0204020104020204" pitchFamily="34" charset="0"/>
              </a:rPr>
              <a:t>2017 et l’architecture Transformers</a:t>
            </a:r>
          </a:p>
        </p:txBody>
      </p:sp>
      <p:pic>
        <p:nvPicPr>
          <p:cNvPr id="6" name="Image 5" descr="Une image contenant texte, Tracé, diagramme, ligne&#10;&#10;Le contenu généré par l’IA peut être incorrect.">
            <a:extLst>
              <a:ext uri="{FF2B5EF4-FFF2-40B4-BE49-F238E27FC236}">
                <a16:creationId xmlns:a16="http://schemas.microsoft.com/office/drawing/2014/main" id="{B0430CC9-D218-111A-A238-C64DBFEB50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5603" y="4580255"/>
            <a:ext cx="3236089" cy="2154022"/>
          </a:xfrm>
          <a:prstGeom prst="rect">
            <a:avLst/>
          </a:prstGeom>
        </p:spPr>
      </p:pic>
      <p:pic>
        <p:nvPicPr>
          <p:cNvPr id="9" name="Image 8" descr="Une image contenant texte, capture d’écran, Police, nombre&#10;&#10;Le contenu généré par l’IA peut être incorrect.">
            <a:extLst>
              <a:ext uri="{FF2B5EF4-FFF2-40B4-BE49-F238E27FC236}">
                <a16:creationId xmlns:a16="http://schemas.microsoft.com/office/drawing/2014/main" id="{AB0EFCBE-9D0D-78A9-C8E4-6254E691AC8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4980" y="2361826"/>
            <a:ext cx="3236089" cy="1884170"/>
          </a:xfrm>
          <a:prstGeom prst="rect">
            <a:avLst/>
          </a:prstGeom>
        </p:spPr>
      </p:pic>
      <p:pic>
        <p:nvPicPr>
          <p:cNvPr id="13" name="Image 12" descr="Une image contenant diagramme, ligne&#10;&#10;Le contenu généré par l’IA peut être incorrect.">
            <a:extLst>
              <a:ext uri="{FF2B5EF4-FFF2-40B4-BE49-F238E27FC236}">
                <a16:creationId xmlns:a16="http://schemas.microsoft.com/office/drawing/2014/main" id="{60A63CBF-512A-38BD-370A-AA9A452E9E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593" y="4245996"/>
            <a:ext cx="6594114" cy="2154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020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DAF1AC08-1618-4543-A496-786C7B3344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478" y="1683756"/>
            <a:ext cx="3115265" cy="2396359"/>
          </a:xfrm>
        </p:spPr>
        <p:txBody>
          <a:bodyPr anchor="b">
            <a:normAutofit/>
          </a:bodyPr>
          <a:lstStyle/>
          <a:p>
            <a:pPr algn="r"/>
            <a:r>
              <a:rPr lang="fr-FR" sz="4000">
                <a:solidFill>
                  <a:srgbClr val="FFFFFF"/>
                </a:solidFill>
                <a:cs typeface="Calibri Light"/>
              </a:rPr>
              <a:t>Plan</a:t>
            </a:r>
            <a:endParaRPr lang="fr-FR" sz="4000">
              <a:solidFill>
                <a:srgbClr val="FFFFFF"/>
              </a:solidFill>
            </a:endParaRPr>
          </a:p>
        </p:txBody>
      </p:sp>
      <p:graphicFrame>
        <p:nvGraphicFramePr>
          <p:cNvPr id="12" name="Espace réservé du contenu 2">
            <a:extLst>
              <a:ext uri="{FF2B5EF4-FFF2-40B4-BE49-F238E27FC236}">
                <a16:creationId xmlns:a16="http://schemas.microsoft.com/office/drawing/2014/main" id="{39BEE373-A407-4ACE-9809-17888AAEBFE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35328103"/>
              </p:ext>
            </p:extLst>
          </p:nvPr>
        </p:nvGraphicFramePr>
        <p:xfrm>
          <a:off x="4905052" y="750440"/>
          <a:ext cx="6666833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434585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F9400A7-F81D-DDA9-1403-CB16F42E40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59635AE-0C03-9883-3088-7484FC106E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6FDAB1F-F839-215E-1E30-75A1FD4438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616A671-B76B-7463-700D-B6743743E5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72D0BD1-2494-900B-BAA9-6B087A8653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8374328-3FE6-99B4-29AA-54DF4B4FCE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B4EFB9E6-AE43-FB74-ACE6-2F9F2E7076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  <a:latin typeface="Abadi Extra Light" panose="020B0204020104020204" pitchFamily="34" charset="0"/>
              </a:rPr>
              <a:t>Les séries temporelles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7CB63B63-2B04-2F0D-BC1A-E7CEE77ADD31}"/>
              </a:ext>
            </a:extLst>
          </p:cNvPr>
          <p:cNvSpPr txBox="1"/>
          <p:nvPr/>
        </p:nvSpPr>
        <p:spPr>
          <a:xfrm>
            <a:off x="1182631" y="1836742"/>
            <a:ext cx="1033484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>
                <a:latin typeface="Abadi Extra Light" panose="020B0204020104020204" pitchFamily="34" charset="0"/>
              </a:rPr>
              <a:t>Se réfère au traitement de </a:t>
            </a:r>
            <a:r>
              <a:rPr lang="fr-FR" sz="2400" b="1" dirty="0">
                <a:latin typeface="Abadi Extra Light" panose="020B0204020104020204" pitchFamily="34" charset="0"/>
              </a:rPr>
              <a:t>données historicisées</a:t>
            </a:r>
            <a:r>
              <a:rPr lang="fr-FR" sz="2400" dirty="0">
                <a:latin typeface="Abadi Extra Light" panose="020B0204020104020204" pitchFamily="34" charset="0"/>
              </a:rPr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400" dirty="0">
              <a:latin typeface="Abadi Extra Light" panose="020B02040201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>
                <a:latin typeface="Abadi Extra Light" panose="020B0204020104020204" pitchFamily="34" charset="0"/>
              </a:rPr>
              <a:t>Les approches sont particulières car elles doivent être capables de capturer les relations et influences entre les données, ce qui induit l’introduction d’une mémoire</a:t>
            </a:r>
          </a:p>
        </p:txBody>
      </p:sp>
      <p:pic>
        <p:nvPicPr>
          <p:cNvPr id="5" name="Image 4" descr="Une image contenant texte, capture d’écran, Tracé, ligne&#10;&#10;Le contenu généré par l’IA peut être incorrect.">
            <a:extLst>
              <a:ext uri="{FF2B5EF4-FFF2-40B4-BE49-F238E27FC236}">
                <a16:creationId xmlns:a16="http://schemas.microsoft.com/office/drawing/2014/main" id="{6DA1EE63-2CAF-90AF-A292-935255EE47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073" y="3762434"/>
            <a:ext cx="3235327" cy="2864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9503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ACB94A0-C86E-4CC0-A3FC-BF3D2F5661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B45D5EB-99D6-36B2-0D69-17207A469A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C61E903-EA16-3531-39FF-8CB5E0A20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6678E49-E12B-C025-3FE6-EDD4F60D81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4966A0-573D-355B-3278-F16414652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233D47D-C9B0-BD65-F954-B49FDFE01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9D89E77-2290-590A-2511-E3B1CB7FE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  <a:latin typeface="Abadi Extra Light" panose="020B0204020104020204" pitchFamily="34" charset="0"/>
              </a:rPr>
              <a:t>Les données tabulaires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70A57DAE-58D7-3E7F-5AAC-5D86DE7AF4C2}"/>
              </a:ext>
            </a:extLst>
          </p:cNvPr>
          <p:cNvSpPr txBox="1"/>
          <p:nvPr/>
        </p:nvSpPr>
        <p:spPr>
          <a:xfrm>
            <a:off x="459350" y="2246815"/>
            <a:ext cx="624865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sz="2000" dirty="0">
                <a:latin typeface="Abadi Extra Light" panose="020B0204020104020204" pitchFamily="34" charset="0"/>
              </a:rPr>
              <a:t>Se réfère au traitement </a:t>
            </a:r>
            <a:r>
              <a:rPr lang="fr-FR" sz="2000" b="1" dirty="0">
                <a:latin typeface="Abadi Extra Light" panose="020B0204020104020204" pitchFamily="34" charset="0"/>
              </a:rPr>
              <a:t>de données sous formes de tableaux</a:t>
            </a:r>
            <a:r>
              <a:rPr lang="fr-FR" sz="2000" dirty="0">
                <a:latin typeface="Abadi Extra Light" panose="020B0204020104020204" pitchFamily="34" charset="0"/>
              </a:rPr>
              <a:t>, avec comme données des valeurs, numériques ou catégorielles, qui sont des caractéristiques (« features »)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fr-FR" sz="2000" dirty="0">
              <a:latin typeface="Abadi Extra Light" panose="020B0204020104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sz="2000" dirty="0">
                <a:latin typeface="Abadi Extra Light" panose="020B0204020104020204" pitchFamily="34" charset="0"/>
              </a:rPr>
              <a:t>C’est le domaine dans lequel  les approches de « Deep Learning » ne sont pas supérieures aux techniques classiques de Machine Learning</a:t>
            </a:r>
          </a:p>
        </p:txBody>
      </p:sp>
      <p:pic>
        <p:nvPicPr>
          <p:cNvPr id="5" name="Image 4" descr="Une image contenant texte, capture d’écran, Page web, Site web&#10;&#10;Le contenu généré par l’IA peut être incorrect.">
            <a:extLst>
              <a:ext uri="{FF2B5EF4-FFF2-40B4-BE49-F238E27FC236}">
                <a16:creationId xmlns:a16="http://schemas.microsoft.com/office/drawing/2014/main" id="{B5770B9B-4121-1812-6724-2E0926CD68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2464" y="2070919"/>
            <a:ext cx="4335081" cy="4313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2475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7CC4CE0-CD51-4125-52DD-CF71FD436C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3419040-E64C-CFEC-C350-81667311A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5CEE177-62FE-E049-BC65-D0943248EE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05EA2F4-3CA5-15B7-5DFE-89DDE8CF14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8EECA82-A09C-B260-CEDF-0DFA715A29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768A993-0CE1-EC10-005B-EA9D9559F7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D71DD9D4-A9A7-38C1-5431-134A856FA6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  <a:latin typeface="Abadi Extra Light" panose="020B0204020104020204" pitchFamily="34" charset="0"/>
              </a:rPr>
              <a:t>Le traitement d’images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299E66BE-AEF5-AF54-E21D-3BDEC3ABE5E7}"/>
              </a:ext>
            </a:extLst>
          </p:cNvPr>
          <p:cNvSpPr txBox="1"/>
          <p:nvPr/>
        </p:nvSpPr>
        <p:spPr>
          <a:xfrm>
            <a:off x="1152151" y="1622745"/>
            <a:ext cx="1033484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>
                <a:latin typeface="Abadi Extra Light" panose="020B0204020104020204" pitchFamily="34" charset="0"/>
              </a:rPr>
              <a:t>Se réfère au traitement </a:t>
            </a:r>
            <a:r>
              <a:rPr lang="fr-FR" sz="2400" b="1" dirty="0">
                <a:latin typeface="Abadi Extra Light" panose="020B0204020104020204" pitchFamily="34" charset="0"/>
              </a:rPr>
              <a:t>de données structurées, en 2 ou 3 dimensions, avec potentiellement plusieurs canaux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>
                <a:latin typeface="Abadi Extra Light" panose="020B0204020104020204" pitchFamily="34" charset="0"/>
              </a:rPr>
              <a:t>C’est ce domaine qui a le plus profité de l’arrivée des approches profondes, le traitement d’images étant hautement adapté au concept de la </a:t>
            </a:r>
            <a:r>
              <a:rPr lang="fr-FR" sz="2400" b="1" dirty="0">
                <a:latin typeface="Abadi Extra Light" panose="020B0204020104020204" pitchFamily="34" charset="0"/>
              </a:rPr>
              <a:t>convolution</a:t>
            </a:r>
          </a:p>
        </p:txBody>
      </p:sp>
      <p:pic>
        <p:nvPicPr>
          <p:cNvPr id="5" name="Image 4" descr="Une image contenant véhicule, texte, Véhicule terrestre, capture d’écran&#10;&#10;Le contenu généré par l’IA peut être incorrect.">
            <a:extLst>
              <a:ext uri="{FF2B5EF4-FFF2-40B4-BE49-F238E27FC236}">
                <a16:creationId xmlns:a16="http://schemas.microsoft.com/office/drawing/2014/main" id="{0816068E-EE3B-C909-C8DF-2363BA65BF8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6398" y="3563879"/>
            <a:ext cx="5638802" cy="3171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8485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249614D-6B1F-D180-3A35-F257DF4D22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C7D769D9-12ED-A696-E77A-F354193B93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006BC11-183A-915B-BD80-1D4C8AB70F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C1082CF-B863-EBD4-F5A3-A5CDEF77AB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788F223-2B8F-6922-F681-69612C81DD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C675AD9D-21C9-12B5-C7FC-F556C8B4A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4839D9F-F552-D376-1212-7EF91CE139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DC243E26-6293-BB8F-EBCA-35F26175E6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478" y="1683756"/>
            <a:ext cx="3115265" cy="2396359"/>
          </a:xfrm>
        </p:spPr>
        <p:txBody>
          <a:bodyPr anchor="b">
            <a:normAutofit/>
          </a:bodyPr>
          <a:lstStyle/>
          <a:p>
            <a:pPr algn="r"/>
            <a:r>
              <a:rPr lang="fr-FR" sz="4000">
                <a:solidFill>
                  <a:srgbClr val="FFFFFF"/>
                </a:solidFill>
                <a:cs typeface="Calibri Light"/>
              </a:rPr>
              <a:t>Plan</a:t>
            </a:r>
            <a:endParaRPr lang="fr-FR" sz="4000">
              <a:solidFill>
                <a:srgbClr val="FFFFFF"/>
              </a:solidFill>
            </a:endParaRPr>
          </a:p>
        </p:txBody>
      </p:sp>
      <p:graphicFrame>
        <p:nvGraphicFramePr>
          <p:cNvPr id="12" name="Espace réservé du contenu 2">
            <a:extLst>
              <a:ext uri="{FF2B5EF4-FFF2-40B4-BE49-F238E27FC236}">
                <a16:creationId xmlns:a16="http://schemas.microsoft.com/office/drawing/2014/main" id="{3A150B20-6454-EE6B-1B9F-1F48B0E2E81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45003368"/>
              </p:ext>
            </p:extLst>
          </p:nvPr>
        </p:nvGraphicFramePr>
        <p:xfrm>
          <a:off x="4905052" y="750440"/>
          <a:ext cx="6666833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Image 2">
            <a:extLst>
              <a:ext uri="{FF2B5EF4-FFF2-40B4-BE49-F238E27FC236}">
                <a16:creationId xmlns:a16="http://schemas.microsoft.com/office/drawing/2014/main" id="{42A82DBC-820A-17AE-A223-4A2CDA8D706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0502" y="6436533"/>
            <a:ext cx="1851497" cy="447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5715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0CD9D344-9742-7272-4A50-13CB3E0C0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2044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  <a:latin typeface="Abadi Extra Light" panose="020B0204020104020204" pitchFamily="34" charset="0"/>
              </a:rPr>
              <a:t>Les réseaux de neurones</a:t>
            </a:r>
          </a:p>
        </p:txBody>
      </p:sp>
      <p:pic>
        <p:nvPicPr>
          <p:cNvPr id="7" name="Image 6" descr="Une image contenant diagramme, texte, ligne, Police&#10;&#10;Le contenu généré par l’IA peut être incorrect.">
            <a:extLst>
              <a:ext uri="{FF2B5EF4-FFF2-40B4-BE49-F238E27FC236}">
                <a16:creationId xmlns:a16="http://schemas.microsoft.com/office/drawing/2014/main" id="{2407AE8A-E2C4-80F8-6DE0-8F33BB4382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851" y="2446420"/>
            <a:ext cx="9914298" cy="3035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3544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22AF775-890D-D6C0-3105-047F99DBCC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3D5200E-30D7-B422-336D-CE034E6ED1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283FE6-0225-C243-425A-A5D5EADC5A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D6BC495-D6C4-9F3C-CB33-028C04F93B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5454F67-9191-CA34-0F88-670EFBB5FF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B2BC052-A2C3-EFFB-57F0-EE3E4717D1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 2" descr="Une image contenant diagramme, cercle, texte, capture d’écran&#10;&#10;Le contenu généré par l’IA peut être incorrect.">
            <a:extLst>
              <a:ext uri="{FF2B5EF4-FFF2-40B4-BE49-F238E27FC236}">
                <a16:creationId xmlns:a16="http://schemas.microsoft.com/office/drawing/2014/main" id="{CCD8F32C-CCAD-5465-3806-B6B1FB09E3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5803" y="2020234"/>
            <a:ext cx="6280394" cy="4035804"/>
          </a:xfrm>
          <a:prstGeom prst="rect">
            <a:avLst/>
          </a:prstGeom>
        </p:spPr>
      </p:pic>
      <p:sp>
        <p:nvSpPr>
          <p:cNvPr id="6" name="Titre 5">
            <a:extLst>
              <a:ext uri="{FF2B5EF4-FFF2-40B4-BE49-F238E27FC236}">
                <a16:creationId xmlns:a16="http://schemas.microsoft.com/office/drawing/2014/main" id="{9FD85CAC-6753-4ADF-7EED-7D5EBA8AF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Titre 4">
            <a:extLst>
              <a:ext uri="{FF2B5EF4-FFF2-40B4-BE49-F238E27FC236}">
                <a16:creationId xmlns:a16="http://schemas.microsoft.com/office/drawing/2014/main" id="{CC12DAE9-83DB-EE90-5726-5F531F641F57}"/>
              </a:ext>
            </a:extLst>
          </p:cNvPr>
          <p:cNvSpPr txBox="1">
            <a:spLocks/>
          </p:cNvSpPr>
          <p:nvPr/>
        </p:nvSpPr>
        <p:spPr>
          <a:xfrm>
            <a:off x="838200" y="20204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>
                <a:solidFill>
                  <a:schemeClr val="bg1"/>
                </a:solidFill>
                <a:latin typeface="Abadi Extra Light" panose="020B0204020104020204" pitchFamily="34" charset="0"/>
              </a:rPr>
              <a:t>Les réseaux de neurones</a:t>
            </a:r>
            <a:endParaRPr lang="fr-FR" dirty="0">
              <a:solidFill>
                <a:schemeClr val="bg1"/>
              </a:solidFill>
              <a:latin typeface="Abadi Extra Light" panose="020B02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17453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2635439-28CC-CB6F-1F3C-246CAFAF2E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579D334-860C-3E84-88F3-A8323C896F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22B803E-3E84-642E-9821-2CFD6384EF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E52D82D-2D92-2CF1-1E8E-E8803BBE36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138A4EF-D126-187D-4AC2-746A94A327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B38F446-CA56-4FC4-C01E-0A8F2EEF19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 3" descr="Une image contenant cercle, diagramme, ligne, conception&#10;&#10;Le contenu généré par l’IA peut être incorrect.">
            <a:extLst>
              <a:ext uri="{FF2B5EF4-FFF2-40B4-BE49-F238E27FC236}">
                <a16:creationId xmlns:a16="http://schemas.microsoft.com/office/drawing/2014/main" id="{373E25EB-E428-0ED1-CA32-6AB60316EB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4960" y="2225533"/>
            <a:ext cx="5260339" cy="3689512"/>
          </a:xfrm>
          <a:prstGeom prst="rect">
            <a:avLst/>
          </a:prstGeom>
        </p:spPr>
      </p:pic>
      <p:sp>
        <p:nvSpPr>
          <p:cNvPr id="7" name="Titre 6">
            <a:extLst>
              <a:ext uri="{FF2B5EF4-FFF2-40B4-BE49-F238E27FC236}">
                <a16:creationId xmlns:a16="http://schemas.microsoft.com/office/drawing/2014/main" id="{FC232301-DAB3-F1A6-1D10-828AF06F5E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Titre 4">
            <a:extLst>
              <a:ext uri="{FF2B5EF4-FFF2-40B4-BE49-F238E27FC236}">
                <a16:creationId xmlns:a16="http://schemas.microsoft.com/office/drawing/2014/main" id="{B9A0AFA6-BA88-76D1-B482-4D088E9FF862}"/>
              </a:ext>
            </a:extLst>
          </p:cNvPr>
          <p:cNvSpPr txBox="1">
            <a:spLocks/>
          </p:cNvSpPr>
          <p:nvPr/>
        </p:nvSpPr>
        <p:spPr>
          <a:xfrm>
            <a:off x="838200" y="20204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>
                <a:solidFill>
                  <a:schemeClr val="bg1"/>
                </a:solidFill>
                <a:latin typeface="Abadi Extra Light" panose="020B0204020104020204" pitchFamily="34" charset="0"/>
              </a:rPr>
              <a:t>Les réseaux de neurones</a:t>
            </a:r>
            <a:endParaRPr lang="fr-FR" dirty="0">
              <a:solidFill>
                <a:schemeClr val="bg1"/>
              </a:solidFill>
              <a:latin typeface="Abadi Extra Light" panose="020B02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73599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0F6C5E6-D466-E995-B7DE-4DCF50AD6D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C7379E3-460E-104D-809C-80926F1C96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B78CA07-C520-3D0F-3DE0-61EE3D782E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FB9BDF8-FC04-B08C-A181-26057C1F4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AEB3ABF-F40A-A4A2-2321-ED2517DCC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034B025-A908-6DEC-7CE4-380C0C29E5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 3" descr="Une image contenant cercle, diagramme, ligne, conception&#10;&#10;Le contenu généré par l’IA peut être incorrect.">
            <a:extLst>
              <a:ext uri="{FF2B5EF4-FFF2-40B4-BE49-F238E27FC236}">
                <a16:creationId xmlns:a16="http://schemas.microsoft.com/office/drawing/2014/main" id="{FC5241A0-B509-B22E-5E92-9E3988F47F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4960" y="2225533"/>
            <a:ext cx="5260339" cy="3689512"/>
          </a:xfrm>
          <a:prstGeom prst="rect">
            <a:avLst/>
          </a:prstGeom>
        </p:spPr>
      </p:pic>
      <p:pic>
        <p:nvPicPr>
          <p:cNvPr id="3" name="Image 2" descr="Une image contenant cercle, diagramme, ligne, capture d’écran&#10;&#10;Le contenu généré par l’IA peut être incorrect.">
            <a:extLst>
              <a:ext uri="{FF2B5EF4-FFF2-40B4-BE49-F238E27FC236}">
                <a16:creationId xmlns:a16="http://schemas.microsoft.com/office/drawing/2014/main" id="{F1395B5E-1373-8506-DE38-A603C836D5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8864" y="1990483"/>
            <a:ext cx="5596436" cy="4014077"/>
          </a:xfrm>
          <a:prstGeom prst="rect">
            <a:avLst/>
          </a:prstGeom>
        </p:spPr>
      </p:pic>
      <p:sp>
        <p:nvSpPr>
          <p:cNvPr id="7" name="Titre 6">
            <a:extLst>
              <a:ext uri="{FF2B5EF4-FFF2-40B4-BE49-F238E27FC236}">
                <a16:creationId xmlns:a16="http://schemas.microsoft.com/office/drawing/2014/main" id="{0A0B485A-59AC-7078-3C87-5930E6BF8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Titre 4">
            <a:extLst>
              <a:ext uri="{FF2B5EF4-FFF2-40B4-BE49-F238E27FC236}">
                <a16:creationId xmlns:a16="http://schemas.microsoft.com/office/drawing/2014/main" id="{F15543B6-D19C-AF1B-2246-10D7390013C5}"/>
              </a:ext>
            </a:extLst>
          </p:cNvPr>
          <p:cNvSpPr txBox="1">
            <a:spLocks/>
          </p:cNvSpPr>
          <p:nvPr/>
        </p:nvSpPr>
        <p:spPr>
          <a:xfrm>
            <a:off x="838200" y="20204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>
                <a:solidFill>
                  <a:schemeClr val="bg1"/>
                </a:solidFill>
                <a:latin typeface="Abadi Extra Light" panose="020B0204020104020204" pitchFamily="34" charset="0"/>
              </a:rPr>
              <a:t>Les réseaux de neurones</a:t>
            </a:r>
            <a:endParaRPr lang="fr-FR" dirty="0">
              <a:solidFill>
                <a:schemeClr val="bg1"/>
              </a:solidFill>
              <a:latin typeface="Abadi Extra Light" panose="020B02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69258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9DBA10E-4F59-8492-D141-5AFC642766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CE926F9-51EF-F128-7B19-31482CAA54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8252B87-9FA4-6C55-787A-5F65780219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E741773-671F-2C38-5614-F2F86B1B1E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9B93D34-2A8E-1C51-A12D-7D3BAE7254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5C008CE-A640-06D4-928F-554870B93D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 5" descr="Une image contenant texte, capture d’écran, diagramme, ligne&#10;&#10;Le contenu généré par l’IA peut être incorrect.">
            <a:extLst>
              <a:ext uri="{FF2B5EF4-FFF2-40B4-BE49-F238E27FC236}">
                <a16:creationId xmlns:a16="http://schemas.microsoft.com/office/drawing/2014/main" id="{8A79B06D-FB31-7073-4607-4659A1CAC1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792785"/>
            <a:ext cx="4514834" cy="4556963"/>
          </a:xfrm>
          <a:prstGeom prst="rect">
            <a:avLst/>
          </a:prstGeom>
        </p:spPr>
      </p:pic>
      <p:pic>
        <p:nvPicPr>
          <p:cNvPr id="7" name="Image 6" descr="Une image contenant cercle, diagramme, ligne, capture d’écran&#10;&#10;Le contenu généré par l’IA peut être incorrect.">
            <a:extLst>
              <a:ext uri="{FF2B5EF4-FFF2-40B4-BE49-F238E27FC236}">
                <a16:creationId xmlns:a16="http://schemas.microsoft.com/office/drawing/2014/main" id="{1D90FD4E-69FB-B949-076B-4E02FEC04A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234" y="2064227"/>
            <a:ext cx="5596436" cy="4014077"/>
          </a:xfrm>
          <a:prstGeom prst="rect">
            <a:avLst/>
          </a:prstGeom>
        </p:spPr>
      </p:pic>
      <p:sp>
        <p:nvSpPr>
          <p:cNvPr id="11" name="Titre 10">
            <a:extLst>
              <a:ext uri="{FF2B5EF4-FFF2-40B4-BE49-F238E27FC236}">
                <a16:creationId xmlns:a16="http://schemas.microsoft.com/office/drawing/2014/main" id="{9C935193-16A6-7CC8-5CB7-E61F0CB901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3" name="Titre 4">
            <a:extLst>
              <a:ext uri="{FF2B5EF4-FFF2-40B4-BE49-F238E27FC236}">
                <a16:creationId xmlns:a16="http://schemas.microsoft.com/office/drawing/2014/main" id="{2E1017CF-AC92-185F-02A8-3D2B1676DD59}"/>
              </a:ext>
            </a:extLst>
          </p:cNvPr>
          <p:cNvSpPr txBox="1">
            <a:spLocks/>
          </p:cNvSpPr>
          <p:nvPr/>
        </p:nvSpPr>
        <p:spPr>
          <a:xfrm>
            <a:off x="838200" y="20204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>
                <a:solidFill>
                  <a:schemeClr val="bg1"/>
                </a:solidFill>
                <a:latin typeface="Abadi Extra Light" panose="020B0204020104020204" pitchFamily="34" charset="0"/>
              </a:rPr>
              <a:t>Les réseaux de neurones</a:t>
            </a:r>
            <a:endParaRPr lang="fr-FR" dirty="0">
              <a:solidFill>
                <a:schemeClr val="bg1"/>
              </a:solidFill>
              <a:latin typeface="Abadi Extra Light" panose="020B02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91616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449F63A-6570-9A80-076E-0E6E4BDAE0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7413D9D-24F1-67DC-7D77-B3904D61C0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73AEF2D-8836-8805-663E-99482040D8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D0C307B-CE1E-AC5C-5903-8AA8EFB5B6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4AE47D2-9BF7-A02B-2B55-1F4A509C91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1E9A167-15C1-52A1-CB26-69C612D889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 3" descr="Une image contenant cercle, diagramme, ligne, conception&#10;&#10;Le contenu généré par l’IA peut être incorrect.">
            <a:extLst>
              <a:ext uri="{FF2B5EF4-FFF2-40B4-BE49-F238E27FC236}">
                <a16:creationId xmlns:a16="http://schemas.microsoft.com/office/drawing/2014/main" id="{F9DD220F-0078-C029-C529-06DBF2E89E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4960" y="2225533"/>
            <a:ext cx="5260339" cy="3689512"/>
          </a:xfrm>
          <a:prstGeom prst="rect">
            <a:avLst/>
          </a:prstGeom>
        </p:spPr>
      </p:pic>
      <p:pic>
        <p:nvPicPr>
          <p:cNvPr id="3" name="Image 2" descr="Une image contenant cercle, diagramme, ligne, capture d’écran&#10;&#10;Le contenu généré par l’IA peut être incorrect.">
            <a:extLst>
              <a:ext uri="{FF2B5EF4-FFF2-40B4-BE49-F238E27FC236}">
                <a16:creationId xmlns:a16="http://schemas.microsoft.com/office/drawing/2014/main" id="{E9A6FEDA-68E9-FD76-8142-EF8FEA1B77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8864" y="1990483"/>
            <a:ext cx="5596436" cy="4014077"/>
          </a:xfrm>
          <a:prstGeom prst="rect">
            <a:avLst/>
          </a:prstGeom>
        </p:spPr>
      </p:pic>
      <p:pic>
        <p:nvPicPr>
          <p:cNvPr id="6" name="Image 5" descr="Une image contenant cercle, texte, diagramme, capture d’écran&#10;&#10;Le contenu généré par l’IA peut être incorrect.">
            <a:extLst>
              <a:ext uri="{FF2B5EF4-FFF2-40B4-BE49-F238E27FC236}">
                <a16:creationId xmlns:a16="http://schemas.microsoft.com/office/drawing/2014/main" id="{E855D2DD-D658-2C19-0E96-6477682AA8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2684" y="2225533"/>
            <a:ext cx="5596435" cy="3689512"/>
          </a:xfrm>
          <a:prstGeom prst="rect">
            <a:avLst/>
          </a:prstGeom>
        </p:spPr>
      </p:pic>
      <p:sp>
        <p:nvSpPr>
          <p:cNvPr id="9" name="Titre 8">
            <a:extLst>
              <a:ext uri="{FF2B5EF4-FFF2-40B4-BE49-F238E27FC236}">
                <a16:creationId xmlns:a16="http://schemas.microsoft.com/office/drawing/2014/main" id="{6AF3E239-FCF1-7D00-75FE-A49F6B0D9D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1" name="Titre 4">
            <a:extLst>
              <a:ext uri="{FF2B5EF4-FFF2-40B4-BE49-F238E27FC236}">
                <a16:creationId xmlns:a16="http://schemas.microsoft.com/office/drawing/2014/main" id="{F3CD6466-3B7A-2B0D-52B4-B245C01DF88F}"/>
              </a:ext>
            </a:extLst>
          </p:cNvPr>
          <p:cNvSpPr txBox="1">
            <a:spLocks/>
          </p:cNvSpPr>
          <p:nvPr/>
        </p:nvSpPr>
        <p:spPr>
          <a:xfrm>
            <a:off x="838200" y="20204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>
                <a:solidFill>
                  <a:schemeClr val="bg1"/>
                </a:solidFill>
                <a:latin typeface="Abadi Extra Light" panose="020B0204020104020204" pitchFamily="34" charset="0"/>
              </a:rPr>
              <a:t>Les réseaux de neurones</a:t>
            </a:r>
            <a:endParaRPr lang="fr-FR" dirty="0">
              <a:solidFill>
                <a:schemeClr val="bg1"/>
              </a:solidFill>
              <a:latin typeface="Abadi Extra Light" panose="020B0204020104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F4A0D23-EC6B-4FF7-DC35-7EFDD9208490}"/>
              </a:ext>
            </a:extLst>
          </p:cNvPr>
          <p:cNvSpPr/>
          <p:nvPr/>
        </p:nvSpPr>
        <p:spPr>
          <a:xfrm>
            <a:off x="6794500" y="4140200"/>
            <a:ext cx="863600" cy="444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>
                <a:solidFill>
                  <a:schemeClr val="tx1"/>
                </a:solidFill>
              </a:rPr>
              <a:t>?</a:t>
            </a:r>
          </a:p>
        </p:txBody>
      </p:sp>
      <p:pic>
        <p:nvPicPr>
          <p:cNvPr id="15" name="Image 14" descr="Une image contenant texte, capture d’écran, diagramme, ligne&#10;&#10;Le contenu généré par l’IA peut être incorrect.">
            <a:extLst>
              <a:ext uri="{FF2B5EF4-FFF2-40B4-BE49-F238E27FC236}">
                <a16:creationId xmlns:a16="http://schemas.microsoft.com/office/drawing/2014/main" id="{AF312AEB-C726-8328-16CE-BF58F59390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0575" y="2367603"/>
            <a:ext cx="3710996" cy="3745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1339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0005C92-B188-50A2-B290-2080531482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AAB69F95-57EE-27BE-3537-DC5B682C9C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1FD9149-07CA-B0FC-BEF0-B2C17433E5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B6FDF31-8F84-9EA5-9FA2-658925FE12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B93E84E-8A8B-36CC-8869-4937F454D8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CC8295F4-AD12-C072-8652-86D7B95329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383ADDB-7C0D-5FE8-E30E-9645685688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78F72D5-453C-9362-5BD9-C1B99AC63E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478" y="1683756"/>
            <a:ext cx="3115265" cy="2396359"/>
          </a:xfrm>
        </p:spPr>
        <p:txBody>
          <a:bodyPr anchor="b">
            <a:normAutofit/>
          </a:bodyPr>
          <a:lstStyle/>
          <a:p>
            <a:pPr algn="r"/>
            <a:r>
              <a:rPr lang="fr-FR" sz="4000">
                <a:solidFill>
                  <a:srgbClr val="FFFFFF"/>
                </a:solidFill>
                <a:cs typeface="Calibri Light"/>
              </a:rPr>
              <a:t>Plan</a:t>
            </a:r>
            <a:endParaRPr lang="fr-FR" sz="4000">
              <a:solidFill>
                <a:srgbClr val="FFFFFF"/>
              </a:solidFill>
            </a:endParaRPr>
          </a:p>
        </p:txBody>
      </p:sp>
      <p:graphicFrame>
        <p:nvGraphicFramePr>
          <p:cNvPr id="12" name="Espace réservé du contenu 2">
            <a:extLst>
              <a:ext uri="{FF2B5EF4-FFF2-40B4-BE49-F238E27FC236}">
                <a16:creationId xmlns:a16="http://schemas.microsoft.com/office/drawing/2014/main" id="{8EC4E724-8AB5-809D-AB44-095974A6431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65472052"/>
              </p:ext>
            </p:extLst>
          </p:nvPr>
        </p:nvGraphicFramePr>
        <p:xfrm>
          <a:off x="4905052" y="750440"/>
          <a:ext cx="6666833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" name="Image 2">
            <a:extLst>
              <a:ext uri="{FF2B5EF4-FFF2-40B4-BE49-F238E27FC236}">
                <a16:creationId xmlns:a16="http://schemas.microsoft.com/office/drawing/2014/main" id="{91AAFC1E-5EF5-C4AD-B0D6-8CEA8C3FA2A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0502" y="6436533"/>
            <a:ext cx="1851497" cy="447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7385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80F3B8F-1D0E-B972-5E29-F49531A21D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59CC728-4CCF-6CEB-00B2-A3EF712657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1CC3236-8862-E9A6-6063-650C8E99D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3FBA705-264A-7CDC-F29F-C3E38C4379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F94B6E6-402E-9D53-A32C-D74DB1413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1E0462E-F01A-C57C-56ED-D22E153060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1237D5F-4245-EDE1-2097-27EE298E6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>
                <a:solidFill>
                  <a:schemeClr val="bg1"/>
                </a:solidFill>
                <a:latin typeface="Abadi Extra Light" panose="020B0204020104020204" pitchFamily="34" charset="0"/>
              </a:rPr>
              <a:t>Comment fonctionne un réseau de neurones classique ?</a:t>
            </a:r>
          </a:p>
        </p:txBody>
      </p:sp>
      <p:pic>
        <p:nvPicPr>
          <p:cNvPr id="5" name="Image 4" descr="Une image contenant texte, capture d’écran, diagramme, cercle&#10;&#10;Le contenu généré par l’IA peut être incorrect.">
            <a:extLst>
              <a:ext uri="{FF2B5EF4-FFF2-40B4-BE49-F238E27FC236}">
                <a16:creationId xmlns:a16="http://schemas.microsoft.com/office/drawing/2014/main" id="{950AC432-ECFD-4BA2-F018-F59AE70FF32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1016" y="1749674"/>
            <a:ext cx="8549967" cy="4813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7639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9B530CF-BF9D-6C6F-D0F8-FD350D185B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82B7D38-37DC-B2ED-8DBA-C9ED3A8E74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80D90A9-60BD-DB08-EA80-D48A3100FC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9FE687D-DB5A-4EDA-A42F-6E094C92F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D1A0CC8-0F36-FDC9-CE93-7F8F41A19F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A1754B3-F976-D8B4-FD4A-B075DDC28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905FCA5-56B6-9E9D-4AD9-157FB5CE1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  <a:latin typeface="Abadi Extra Light" panose="020B0204020104020204" pitchFamily="34" charset="0"/>
              </a:rPr>
              <a:t>Comment un MLP apprend-il ?</a:t>
            </a:r>
          </a:p>
        </p:txBody>
      </p:sp>
      <p:pic>
        <p:nvPicPr>
          <p:cNvPr id="3" name="Image 2" descr="Une image contenant texte, capture d’écran, diagramme, cercle&#10;&#10;Le contenu généré par l’IA peut être incorrect.">
            <a:extLst>
              <a:ext uri="{FF2B5EF4-FFF2-40B4-BE49-F238E27FC236}">
                <a16:creationId xmlns:a16="http://schemas.microsoft.com/office/drawing/2014/main" id="{573F24C4-BA8F-1B7E-CE4C-5042D7C1AD3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832" y="1586428"/>
            <a:ext cx="6397470" cy="3601893"/>
          </a:xfrm>
          <a:prstGeom prst="rect">
            <a:avLst/>
          </a:prstGeom>
        </p:spPr>
      </p:pic>
      <p:sp>
        <p:nvSpPr>
          <p:cNvPr id="4" name="Flèche : droite 3">
            <a:extLst>
              <a:ext uri="{FF2B5EF4-FFF2-40B4-BE49-F238E27FC236}">
                <a16:creationId xmlns:a16="http://schemas.microsoft.com/office/drawing/2014/main" id="{10614EBC-7452-55C2-F859-E94C2A780464}"/>
              </a:ext>
            </a:extLst>
          </p:cNvPr>
          <p:cNvSpPr/>
          <p:nvPr/>
        </p:nvSpPr>
        <p:spPr>
          <a:xfrm>
            <a:off x="1340940" y="5425440"/>
            <a:ext cx="6321362" cy="350520"/>
          </a:xfrm>
          <a:prstGeom prst="rightArrow">
            <a:avLst>
              <a:gd name="adj1" fmla="val 50000"/>
              <a:gd name="adj2" fmla="val 238406"/>
            </a:avLst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Flèche : droite 5">
            <a:extLst>
              <a:ext uri="{FF2B5EF4-FFF2-40B4-BE49-F238E27FC236}">
                <a16:creationId xmlns:a16="http://schemas.microsoft.com/office/drawing/2014/main" id="{C921DDA6-D304-4BD0-1B98-7CCBDEB0A28A}"/>
              </a:ext>
            </a:extLst>
          </p:cNvPr>
          <p:cNvSpPr/>
          <p:nvPr/>
        </p:nvSpPr>
        <p:spPr>
          <a:xfrm flipH="1">
            <a:off x="1340940" y="6220460"/>
            <a:ext cx="6321362" cy="350520"/>
          </a:xfrm>
          <a:prstGeom prst="rightArrow">
            <a:avLst>
              <a:gd name="adj1" fmla="val 50000"/>
              <a:gd name="adj2" fmla="val 325362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6EA76196-E222-2FBD-F362-686055E3187A}"/>
              </a:ext>
            </a:extLst>
          </p:cNvPr>
          <p:cNvSpPr txBox="1"/>
          <p:nvPr/>
        </p:nvSpPr>
        <p:spPr>
          <a:xfrm>
            <a:off x="2028765" y="5156055"/>
            <a:ext cx="4675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latin typeface="Abadi Extra Light" panose="020B0204020104020204" pitchFamily="34" charset="0"/>
              </a:rPr>
              <a:t>Propagation de l’information à travers les couches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FCAABF18-FE96-2CEB-F46F-4D7D2BDB2566}"/>
              </a:ext>
            </a:extLst>
          </p:cNvPr>
          <p:cNvSpPr txBox="1"/>
          <p:nvPr/>
        </p:nvSpPr>
        <p:spPr>
          <a:xfrm>
            <a:off x="1340940" y="5868154"/>
            <a:ext cx="6175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latin typeface="Abadi Extra Light" panose="020B0204020104020204" pitchFamily="34" charset="0"/>
              </a:rPr>
              <a:t>Rétropropagation de l’erreur avec ajustement des poids du modèle</a:t>
            </a:r>
          </a:p>
        </p:txBody>
      </p:sp>
      <p:pic>
        <p:nvPicPr>
          <p:cNvPr id="13" name="Image 12" descr="Une image contenant texte, capture d’écran, ligne, diagramme&#10;&#10;Le contenu généré par l’IA peut être incorrect.">
            <a:extLst>
              <a:ext uri="{FF2B5EF4-FFF2-40B4-BE49-F238E27FC236}">
                <a16:creationId xmlns:a16="http://schemas.microsoft.com/office/drawing/2014/main" id="{AEE82270-2E79-AC0C-5B32-131068C73C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9081" y="1834551"/>
            <a:ext cx="3662919" cy="2667467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A4D29179-8C42-175E-7490-8A2E71C253FF}"/>
              </a:ext>
            </a:extLst>
          </p:cNvPr>
          <p:cNvSpPr txBox="1"/>
          <p:nvPr/>
        </p:nvSpPr>
        <p:spPr>
          <a:xfrm>
            <a:off x="8050149" y="5102274"/>
            <a:ext cx="36629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rgbClr val="FF0000"/>
                </a:solidFill>
              </a:rPr>
              <a:t>Objectif : minimisation d’une fonction de coût</a:t>
            </a:r>
          </a:p>
        </p:txBody>
      </p:sp>
    </p:spTree>
    <p:extLst>
      <p:ext uri="{BB962C8B-B14F-4D97-AF65-F5344CB8AC3E}">
        <p14:creationId xmlns:p14="http://schemas.microsoft.com/office/powerpoint/2010/main" val="39312937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E95A2C6-066D-892A-94A2-C17155EC0E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D70920D4-564E-1E3D-0F41-74C3DDFE0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7DACA76-6365-D2EE-CB3C-1689D81DB4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8361EDD-B31D-2330-8769-66015ACE6A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A919C5A-1D64-C512-5F97-6BFD65087E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F4D0B7AB-354E-F930-1935-9FCCE917FA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8523711-D8D4-BD7A-605B-9F7AEC930F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7BA6376-7012-B1C0-3963-E3C06E6EDE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478" y="1683756"/>
            <a:ext cx="3115265" cy="2396359"/>
          </a:xfrm>
        </p:spPr>
        <p:txBody>
          <a:bodyPr anchor="b">
            <a:normAutofit/>
          </a:bodyPr>
          <a:lstStyle/>
          <a:p>
            <a:pPr algn="r"/>
            <a:r>
              <a:rPr lang="fr-FR" sz="4000">
                <a:solidFill>
                  <a:srgbClr val="FFFFFF"/>
                </a:solidFill>
                <a:cs typeface="Calibri Light"/>
              </a:rPr>
              <a:t>Plan</a:t>
            </a:r>
            <a:endParaRPr lang="fr-FR" sz="4000">
              <a:solidFill>
                <a:srgbClr val="FFFFFF"/>
              </a:solidFill>
            </a:endParaRPr>
          </a:p>
        </p:txBody>
      </p:sp>
      <p:graphicFrame>
        <p:nvGraphicFramePr>
          <p:cNvPr id="12" name="Espace réservé du contenu 2">
            <a:extLst>
              <a:ext uri="{FF2B5EF4-FFF2-40B4-BE49-F238E27FC236}">
                <a16:creationId xmlns:a16="http://schemas.microsoft.com/office/drawing/2014/main" id="{986690F7-3BE2-5962-5B90-9493A1DEF87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60532066"/>
              </p:ext>
            </p:extLst>
          </p:nvPr>
        </p:nvGraphicFramePr>
        <p:xfrm>
          <a:off x="4905052" y="750440"/>
          <a:ext cx="6666833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Image 2">
            <a:extLst>
              <a:ext uri="{FF2B5EF4-FFF2-40B4-BE49-F238E27FC236}">
                <a16:creationId xmlns:a16="http://schemas.microsoft.com/office/drawing/2014/main" id="{8E0F5560-DA11-2EB0-3760-A09341A50AF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0502" y="6436533"/>
            <a:ext cx="1851497" cy="447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2319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830CE65-1A5F-9F48-CBC4-29EB5426CC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BC238EC-5E96-E72A-EEC1-8CFB0B3B3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3AA10F6-0A6A-9EE9-8B47-CF24340D7D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1075C48-CE72-F645-5EF7-8C0C200120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19C99F4-23B1-21A6-9E1C-C89325E01A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93B2BA4-49D0-C618-7771-A85BACE3A7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FB473917-8DC9-6D66-8A05-029020C4348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0502" y="6436533"/>
            <a:ext cx="1851497" cy="447668"/>
          </a:xfrm>
          <a:prstGeom prst="rect">
            <a:avLst/>
          </a:prstGeom>
        </p:spPr>
      </p:pic>
      <p:sp>
        <p:nvSpPr>
          <p:cNvPr id="5" name="Titre 4">
            <a:extLst>
              <a:ext uri="{FF2B5EF4-FFF2-40B4-BE49-F238E27FC236}">
                <a16:creationId xmlns:a16="http://schemas.microsoft.com/office/drawing/2014/main" id="{13ECFE0A-D6C2-C7E7-8470-B32F01B55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  <a:latin typeface="Abadi Extra Light" panose="020B0204020104020204" pitchFamily="34" charset="0"/>
              </a:rPr>
              <a:t>Pourquoi les MLP échouent avec les images ?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048F864B-E46C-0365-175E-C038349CD6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9350" y="1997720"/>
            <a:ext cx="10894450" cy="4154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badi Extra Light" panose="020B0204020104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 Extra Light" panose="020B0204020104020204" pitchFamily="34" charset="0"/>
              </a:rPr>
              <a:t>Problème 1 : La perte de la structure spatiale : on transforme une image 2d en 3d en </a:t>
            </a:r>
            <a:r>
              <a:rPr lang="fr-FR" altLang="fr-FR" sz="2400" dirty="0">
                <a:latin typeface="Abadi Extra Light" panose="020B0204020104020204" pitchFamily="34" charset="0"/>
              </a:rPr>
              <a:t>une liste plate : 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 Extra Light" panose="020B0204020104020204" pitchFamily="34" charset="0"/>
              </a:rPr>
              <a:t>une image 32x32 = 1024 pixels → toutes les informations locales disparaissent</a:t>
            </a:r>
            <a:b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 Extra Light" panose="020B0204020104020204" pitchFamily="34" charset="0"/>
              </a:rPr>
            </a:br>
            <a:endParaRPr kumimoji="0" lang="fr-FR" altLang="fr-FR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badi Extra Light" panose="020B0204020104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 Extra Light" panose="020B0204020104020204" pitchFamily="34" charset="0"/>
              </a:rPr>
              <a:t>Problème 2 : L’explosion des paramètres : pour une image 32x32 =  1024 entrées 1024 entrées reliées à 1000 neurones = &gt; 1M+ paramètres !</a:t>
            </a:r>
            <a:b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 Extra Light" panose="020B0204020104020204" pitchFamily="34" charset="0"/>
              </a:rPr>
            </a:br>
            <a:endParaRPr kumimoji="0" lang="fr-FR" altLang="fr-FR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badi Extra Light" panose="020B0204020104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Abadi Extra Light" panose="020B0204020104020204" pitchFamily="34" charset="0"/>
              </a:rPr>
              <a:t>Résultat : les MLP sont inefficaces, lents et incapables de capter les motifs locaux (bords, textures).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badi Extra Light" panose="020B02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31234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71B3B3B-9784-8D76-3426-EFEC9296F2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0623A1EA-0F09-3A50-3CFF-B2C0CA69B8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0BFD502-AB20-164E-F69C-2450312CCF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752C4DC-AEF4-418D-D590-2152867801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4399FC4-8BD8-79C0-5697-E3F75DE885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AD75D9C4-D3C8-AC93-BCAD-AE71C85D35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16B218E-E09F-6B33-47F0-78F68B4FD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95E2AAD-105A-3FF0-F74D-D2435B89D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478" y="1683756"/>
            <a:ext cx="3115265" cy="2396359"/>
          </a:xfrm>
        </p:spPr>
        <p:txBody>
          <a:bodyPr anchor="b">
            <a:normAutofit/>
          </a:bodyPr>
          <a:lstStyle/>
          <a:p>
            <a:pPr algn="r"/>
            <a:r>
              <a:rPr lang="fr-FR" sz="4000">
                <a:solidFill>
                  <a:srgbClr val="FFFFFF"/>
                </a:solidFill>
                <a:cs typeface="Calibri Light"/>
              </a:rPr>
              <a:t>Plan</a:t>
            </a:r>
            <a:endParaRPr lang="fr-FR" sz="4000">
              <a:solidFill>
                <a:srgbClr val="FFFFFF"/>
              </a:solidFill>
            </a:endParaRPr>
          </a:p>
        </p:txBody>
      </p:sp>
      <p:graphicFrame>
        <p:nvGraphicFramePr>
          <p:cNvPr id="12" name="Espace réservé du contenu 2">
            <a:extLst>
              <a:ext uri="{FF2B5EF4-FFF2-40B4-BE49-F238E27FC236}">
                <a16:creationId xmlns:a16="http://schemas.microsoft.com/office/drawing/2014/main" id="{5FF814BC-4772-6C61-AA60-2028BCC3A8A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20685241"/>
              </p:ext>
            </p:extLst>
          </p:nvPr>
        </p:nvGraphicFramePr>
        <p:xfrm>
          <a:off x="4905052" y="750440"/>
          <a:ext cx="6666833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Image 2">
            <a:extLst>
              <a:ext uri="{FF2B5EF4-FFF2-40B4-BE49-F238E27FC236}">
                <a16:creationId xmlns:a16="http://schemas.microsoft.com/office/drawing/2014/main" id="{DE4E3171-04B9-3EE7-6499-486A0CE2A5F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0502" y="6436533"/>
            <a:ext cx="1851497" cy="447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6580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263D363-40DD-F730-52EB-AC6E1F55B9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90EA35E-ACF7-0740-D0A6-53531C0BAC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444A37E-9865-DEC8-6241-0A7617677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5962A01-A5C1-76B4-DF64-7A92FDEB27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97E92DC-A77D-0A3B-5668-8E44E9D71C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E260BF5-51C2-0450-E6A3-9D3A7E8E17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90C88DA5-D13D-5536-B685-9F3EC916683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0502" y="6436533"/>
            <a:ext cx="1851497" cy="447668"/>
          </a:xfrm>
          <a:prstGeom prst="rect">
            <a:avLst/>
          </a:prstGeom>
        </p:spPr>
      </p:pic>
      <p:sp>
        <p:nvSpPr>
          <p:cNvPr id="5" name="Titre 4">
            <a:extLst>
              <a:ext uri="{FF2B5EF4-FFF2-40B4-BE49-F238E27FC236}">
                <a16:creationId xmlns:a16="http://schemas.microsoft.com/office/drawing/2014/main" id="{17653A5F-CA12-04C8-E5A8-885F0D8533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  <a:latin typeface="Abadi Extra Light" panose="020B0204020104020204" pitchFamily="34" charset="0"/>
              </a:rPr>
              <a:t>Pourquoi les CNN sont la solution ?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FB80F0C0-4182-586C-81F1-34CC734290B5}"/>
              </a:ext>
            </a:extLst>
          </p:cNvPr>
          <p:cNvSpPr txBox="1"/>
          <p:nvPr/>
        </p:nvSpPr>
        <p:spPr>
          <a:xfrm>
            <a:off x="978987" y="1718658"/>
            <a:ext cx="1023402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badi Extra Light" panose="020B0204020104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badi Extra Light" panose="020B0204020104020204" pitchFamily="34" charset="0"/>
              </a:rPr>
              <a:t>Problème : comment réussi à exploiter la localité et la hiérarchie des motifs ?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 Extra Light" panose="020B0204020104020204" pitchFamily="34" charset="0"/>
              </a:rPr>
              <a:t>Un bord dépend des pixels voisins, pas de l’image entière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fr-FR" altLang="fr-FR" sz="2000" dirty="0">
                <a:latin typeface="Abadi Extra Light" panose="020B0204020104020204" pitchFamily="34" charset="0"/>
              </a:rPr>
              <a:t>Une texture se dessine sur une sous-partie locale de l’image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 Extra Light" panose="020B0204020104020204" pitchFamily="34" charset="0"/>
              </a:rPr>
            </a:br>
            <a:endParaRPr lang="fr-FR" altLang="fr-FR" sz="2000" dirty="0">
              <a:latin typeface="Abadi Extra Light" panose="020B020402010402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fr-FR" altLang="fr-FR" sz="2000" b="1" i="0" u="none" strike="noStrike" cap="none" normalizeH="0" baseline="0" dirty="0">
                <a:ln>
                  <a:noFill/>
                </a:ln>
                <a:solidFill>
                  <a:schemeClr val="accent6"/>
                </a:solidFill>
                <a:effectLst/>
                <a:latin typeface="Abadi Extra Light" panose="020B0204020104020204" pitchFamily="34" charset="0"/>
              </a:rPr>
              <a:t> Solution : les couches convolutives :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 Extra Light" panose="020B0204020104020204" pitchFamily="34" charset="0"/>
              </a:rPr>
            </a:br>
            <a:endParaRPr kumimoji="0" lang="fr-FR" altLang="fr-FR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badi Extra Light" panose="020B0204020104020204" pitchFamily="34" charset="0"/>
            </a:endParaRPr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fr-FR" altLang="fr-FR" sz="2000" dirty="0">
                <a:latin typeface="Abadi Extra Light" panose="020B0204020104020204" pitchFamily="34" charset="0"/>
              </a:rPr>
              <a:t>On remplace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 Extra Light" panose="020B0204020104020204" pitchFamily="34" charset="0"/>
              </a:rPr>
              <a:t> des couches de neurones entièrement connectés par des </a:t>
            </a:r>
            <a:r>
              <a:rPr kumimoji="0" lang="fr-FR" altLang="fr-FR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 Extra Light" panose="020B0204020104020204" pitchFamily="34" charset="0"/>
              </a:rPr>
              <a:t>filtres locaux : des fonctions de convolution</a:t>
            </a:r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fr-FR" altLang="fr-FR" sz="2000" b="1" dirty="0">
                <a:latin typeface="Abadi Extra Light" panose="020B0204020104020204" pitchFamily="34" charset="0"/>
              </a:rPr>
              <a:t>Les couches convolutives vont extraire les textures et motifs caractéristiques d’une image</a:t>
            </a:r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fr-FR" altLang="fr-FR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 Extra Light" panose="020B0204020104020204" pitchFamily="34" charset="0"/>
              </a:rPr>
              <a:t>Les couches connectées restantes vont combiner ces textures et motifs pour effectuer la tâche de classification</a:t>
            </a:r>
            <a:endParaRPr kumimoji="0" lang="fr-FR" altLang="fr-FR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badi Extra Light" panose="020B0204020104020204" pitchFamily="34" charset="0"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fr-FR" altLang="fr-FR" sz="2000" dirty="0">
                <a:latin typeface="Abadi Extra Light" panose="020B0204020104020204" pitchFamily="34" charset="0"/>
              </a:rPr>
              <a:t>   On résout ainsi les 2 grands problèmes des MLP :</a:t>
            </a:r>
          </a:p>
          <a:p>
            <a:pPr lvl="2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 Extra Light" panose="020B0204020104020204" pitchFamily="34" charset="0"/>
              </a:rPr>
              <a:t> beaucoup moins de paramètres </a:t>
            </a:r>
          </a:p>
          <a:p>
            <a:pPr lvl="2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fr-FR" altLang="fr-FR" sz="2000" dirty="0">
                <a:latin typeface="Abadi Extra Light" panose="020B0204020104020204" pitchFamily="34" charset="0"/>
              </a:rPr>
              <a:t>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 Extra Light" panose="020B0204020104020204" pitchFamily="34" charset="0"/>
              </a:rPr>
              <a:t>conservation de la structure spatiale et donc possibilité de capter cette information par le modèle</a:t>
            </a:r>
            <a:endParaRPr lang="fr-FR" sz="2000" dirty="0">
              <a:latin typeface="Abadi Extra Light" panose="020B02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34155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AC68469-A2B6-83A8-627B-0AF40438DF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7762A27-D2CD-090A-F838-E3FC8B40A9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BCEECFD-DC12-01E4-0375-8F525DF310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D8C785B-3F18-C3A2-2F60-E7CEF34F4A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247F24F-E008-959B-002E-F5AD325ADC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8D698D4-C8B7-F758-A587-CE31157421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46E9A1C1-C296-B4ED-1CB2-C3B88C3432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  <a:latin typeface="Abadi Extra Light" panose="020B0204020104020204" pitchFamily="34" charset="0"/>
              </a:rPr>
              <a:t>Les </a:t>
            </a:r>
            <a:r>
              <a:rPr lang="fr-FR" dirty="0" err="1">
                <a:solidFill>
                  <a:schemeClr val="bg1"/>
                </a:solidFill>
                <a:latin typeface="Abadi Extra Light" panose="020B0204020104020204" pitchFamily="34" charset="0"/>
              </a:rPr>
              <a:t>CNNs</a:t>
            </a:r>
            <a:endParaRPr lang="fr-FR" dirty="0">
              <a:solidFill>
                <a:schemeClr val="bg1"/>
              </a:solidFill>
              <a:latin typeface="Abadi Extra Light" panose="020B0204020104020204" pitchFamily="34" charset="0"/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287936CC-6222-6C97-75D3-2C5E811A4B9C}"/>
              </a:ext>
            </a:extLst>
          </p:cNvPr>
          <p:cNvSpPr txBox="1"/>
          <p:nvPr/>
        </p:nvSpPr>
        <p:spPr>
          <a:xfrm>
            <a:off x="838200" y="1766319"/>
            <a:ext cx="1098804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2800" b="1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Abadi Extra Light" panose="020B0204020104020204" pitchFamily="34" charset="0"/>
              </a:rPr>
              <a:t>Les </a:t>
            </a:r>
            <a:r>
              <a:rPr kumimoji="0" lang="fr-FR" altLang="fr-FR" sz="2800" b="1" i="0" u="none" strike="noStrike" cap="none" normalizeH="0" baseline="0" dirty="0" err="1">
                <a:ln>
                  <a:noFill/>
                </a:ln>
                <a:solidFill>
                  <a:srgbClr val="C00000"/>
                </a:solidFill>
                <a:effectLst/>
                <a:latin typeface="Abadi Extra Light" panose="020B0204020104020204" pitchFamily="34" charset="0"/>
              </a:rPr>
              <a:t>CNNs</a:t>
            </a:r>
            <a:r>
              <a:rPr kumimoji="0" lang="fr-FR" altLang="fr-FR" sz="2800" b="1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Abadi Extra Light" panose="020B0204020104020204" pitchFamily="34" charset="0"/>
              </a:rPr>
              <a:t> sont des MLP à qui on a rajouté une couche convolutive en amont.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400" dirty="0">
              <a:latin typeface="Abadi Extra Light" panose="020B0204020104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400" dirty="0">
                <a:latin typeface="Abadi Extra Light" panose="020B0204020104020204" pitchFamily="34" charset="0"/>
              </a:rPr>
              <a:t>Architecture classique d’un CNN 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400" dirty="0">
              <a:latin typeface="Abadi Extra Light" panose="020B0204020104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</a:pPr>
            <a:r>
              <a:rPr lang="fr-FR" sz="2000" b="1" dirty="0">
                <a:solidFill>
                  <a:schemeClr val="accent2">
                    <a:lumMod val="75000"/>
                  </a:schemeClr>
                </a:solidFill>
                <a:latin typeface="Abadi Extra Light" panose="020B0204020104020204" pitchFamily="34" charset="0"/>
              </a:rPr>
              <a:t>Une partie convolution </a:t>
            </a:r>
            <a:r>
              <a:rPr lang="fr-FR" sz="2000" dirty="0">
                <a:latin typeface="Abadi Extra Light" panose="020B0204020104020204" pitchFamily="34" charset="0"/>
              </a:rPr>
              <a:t>qui a comme objectif </a:t>
            </a:r>
            <a:r>
              <a:rPr lang="fr-FR" sz="2000" b="1" dirty="0">
                <a:solidFill>
                  <a:schemeClr val="accent2">
                    <a:lumMod val="75000"/>
                  </a:schemeClr>
                </a:solidFill>
                <a:latin typeface="Abadi Extra Light" panose="020B0204020104020204" pitchFamily="34" charset="0"/>
              </a:rPr>
              <a:t>d’extraire les caractéristiques propres à l’image</a:t>
            </a:r>
            <a:r>
              <a:rPr lang="fr-FR" sz="2000" dirty="0">
                <a:latin typeface="Abadi Extra Light" panose="020B0204020104020204" pitchFamily="34" charset="0"/>
              </a:rPr>
              <a:t> en les compressant afin de réduire leur taille initiale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fr-FR" sz="2000" dirty="0">
                <a:latin typeface="Abadi Extra Light" panose="020B0204020104020204" pitchFamily="34" charset="0"/>
              </a:rPr>
              <a:t>	=&gt; L’image fournie en entrée passe à travers une succession de filtres, créant 	ainsi de nouvelles images, des « cartes de convolutions ».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fr-FR" sz="2000" dirty="0">
                <a:latin typeface="Abadi Extra Light" panose="020B0204020104020204" pitchFamily="34" charset="0"/>
              </a:rPr>
              <a:t>	=&gt; Les cartes de convolutions sont ensuite concaténées en un vecteur de 	caractéristique appelé « Code CNN »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fr-FR" sz="2000" dirty="0">
              <a:latin typeface="Abadi Extra Light" panose="020B0204020104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</a:pPr>
            <a:r>
              <a:rPr lang="fr-FR" sz="2000" b="1" dirty="0">
                <a:solidFill>
                  <a:schemeClr val="accent6">
                    <a:lumMod val="50000"/>
                  </a:schemeClr>
                </a:solidFill>
                <a:latin typeface="Abadi Extra Light" panose="020B0204020104020204" pitchFamily="34" charset="0"/>
              </a:rPr>
              <a:t>Une partie classification </a:t>
            </a:r>
            <a:r>
              <a:rPr lang="fr-FR" sz="2000" dirty="0">
                <a:latin typeface="Abadi Extra Light" panose="020B0204020104020204" pitchFamily="34" charset="0"/>
              </a:rPr>
              <a:t>: le code CNN est fourni à un MLP, qui a comme objectif de </a:t>
            </a:r>
            <a:r>
              <a:rPr lang="fr-FR" sz="2000" b="1" dirty="0">
                <a:solidFill>
                  <a:schemeClr val="accent6">
                    <a:lumMod val="50000"/>
                  </a:schemeClr>
                </a:solidFill>
                <a:latin typeface="Abadi Extra Light" panose="020B0204020104020204" pitchFamily="34" charset="0"/>
              </a:rPr>
              <a:t>combiner les caractéristiques du code CNN </a:t>
            </a:r>
            <a:r>
              <a:rPr lang="fr-FR" sz="2000" dirty="0">
                <a:latin typeface="Abadi Extra Light" panose="020B0204020104020204" pitchFamily="34" charset="0"/>
              </a:rPr>
              <a:t>afin de classer l’image.</a:t>
            </a:r>
          </a:p>
        </p:txBody>
      </p:sp>
    </p:spTree>
    <p:extLst>
      <p:ext uri="{BB962C8B-B14F-4D97-AF65-F5344CB8AC3E}">
        <p14:creationId xmlns:p14="http://schemas.microsoft.com/office/powerpoint/2010/main" val="111772014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7654BA7-DCFB-ACDC-D503-677A19345D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07FA1C-39C2-937B-B459-6B48A740D8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8EB1BBE-E466-3112-9BE8-B7ECC57E35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0AEBE2E-1BA6-FE6E-425C-A0A88046BE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BB0E195-F070-152D-0051-9D718497E2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9E7C3AE-0134-7CE8-3EF5-4E7191396F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1E6A7C02-28F3-391C-FCBB-9571E83B9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  <a:latin typeface="Abadi Extra Light" panose="020B0204020104020204" pitchFamily="34" charset="0"/>
              </a:rPr>
              <a:t>Les </a:t>
            </a:r>
            <a:r>
              <a:rPr lang="fr-FR" dirty="0" err="1">
                <a:solidFill>
                  <a:schemeClr val="bg1"/>
                </a:solidFill>
                <a:latin typeface="Abadi Extra Light" panose="020B0204020104020204" pitchFamily="34" charset="0"/>
              </a:rPr>
              <a:t>CNNs</a:t>
            </a:r>
            <a:endParaRPr lang="fr-FR" dirty="0">
              <a:solidFill>
                <a:schemeClr val="bg1"/>
              </a:solidFill>
              <a:latin typeface="Abadi Extra Light" panose="020B0204020104020204" pitchFamily="34" charset="0"/>
            </a:endParaRPr>
          </a:p>
        </p:txBody>
      </p:sp>
      <p:pic>
        <p:nvPicPr>
          <p:cNvPr id="4" name="Image 3" descr="Une image contenant texte, capture d’écran, diagramme&#10;&#10;Le contenu généré par l’IA peut être incorrect.">
            <a:extLst>
              <a:ext uri="{FF2B5EF4-FFF2-40B4-BE49-F238E27FC236}">
                <a16:creationId xmlns:a16="http://schemas.microsoft.com/office/drawing/2014/main" id="{1B198E95-BA1D-972C-CA50-8051040259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718" y="734794"/>
            <a:ext cx="9814560" cy="4612843"/>
          </a:xfrm>
          <a:prstGeom prst="rect">
            <a:avLst/>
          </a:prstGeom>
        </p:spPr>
      </p:pic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2FC9A07C-B440-05ED-6CA8-F0767BEE9FA0}"/>
              </a:ext>
            </a:extLst>
          </p:cNvPr>
          <p:cNvCxnSpPr/>
          <p:nvPr/>
        </p:nvCxnSpPr>
        <p:spPr>
          <a:xfrm>
            <a:off x="1330960" y="5293360"/>
            <a:ext cx="577088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ZoneTexte 10">
            <a:extLst>
              <a:ext uri="{FF2B5EF4-FFF2-40B4-BE49-F238E27FC236}">
                <a16:creationId xmlns:a16="http://schemas.microsoft.com/office/drawing/2014/main" id="{35C21863-5DFF-726F-B400-85506ED9594C}"/>
              </a:ext>
            </a:extLst>
          </p:cNvPr>
          <p:cNvSpPr txBox="1"/>
          <p:nvPr/>
        </p:nvSpPr>
        <p:spPr>
          <a:xfrm>
            <a:off x="3096329" y="5328340"/>
            <a:ext cx="1922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2"/>
                </a:solidFill>
              </a:rPr>
              <a:t>Partie Convolution</a:t>
            </a:r>
          </a:p>
        </p:txBody>
      </p: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17A3381A-3DCA-6774-E9FE-3B86048DE988}"/>
              </a:ext>
            </a:extLst>
          </p:cNvPr>
          <p:cNvCxnSpPr>
            <a:cxnSpLocks/>
          </p:cNvCxnSpPr>
          <p:nvPr/>
        </p:nvCxnSpPr>
        <p:spPr>
          <a:xfrm>
            <a:off x="7452358" y="5299344"/>
            <a:ext cx="207772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8" name="ZoneTexte 17">
            <a:extLst>
              <a:ext uri="{FF2B5EF4-FFF2-40B4-BE49-F238E27FC236}">
                <a16:creationId xmlns:a16="http://schemas.microsoft.com/office/drawing/2014/main" id="{A14E56BD-400A-6FC4-AC52-9AC88DACF1DE}"/>
              </a:ext>
            </a:extLst>
          </p:cNvPr>
          <p:cNvSpPr txBox="1"/>
          <p:nvPr/>
        </p:nvSpPr>
        <p:spPr>
          <a:xfrm>
            <a:off x="7529898" y="5380625"/>
            <a:ext cx="2007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6">
                    <a:lumMod val="75000"/>
                  </a:schemeClr>
                </a:solidFill>
              </a:rPr>
              <a:t>Partie Classification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7F963CAC-BC80-A510-2513-ECA3C4CD16A0}"/>
              </a:ext>
            </a:extLst>
          </p:cNvPr>
          <p:cNvSpPr txBox="1"/>
          <p:nvPr/>
        </p:nvSpPr>
        <p:spPr>
          <a:xfrm>
            <a:off x="1819205" y="5704248"/>
            <a:ext cx="47943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i="1" dirty="0">
                <a:solidFill>
                  <a:schemeClr val="accent2"/>
                </a:solidFill>
              </a:rPr>
              <a:t>Les couches convolutives extraient les motifs et textures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033541E5-1D3A-5AEE-BDEE-A9738998F8FC}"/>
              </a:ext>
            </a:extLst>
          </p:cNvPr>
          <p:cNvSpPr txBox="1"/>
          <p:nvPr/>
        </p:nvSpPr>
        <p:spPr>
          <a:xfrm>
            <a:off x="7101840" y="5786522"/>
            <a:ext cx="29057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i="1" dirty="0">
                <a:solidFill>
                  <a:schemeClr val="accent6">
                    <a:lumMod val="75000"/>
                  </a:schemeClr>
                </a:solidFill>
              </a:rPr>
              <a:t>Les neurones connectés combinent les motifs et textures pour décrire les classes de sortie</a:t>
            </a:r>
          </a:p>
        </p:txBody>
      </p:sp>
    </p:spTree>
    <p:extLst>
      <p:ext uri="{BB962C8B-B14F-4D97-AF65-F5344CB8AC3E}">
        <p14:creationId xmlns:p14="http://schemas.microsoft.com/office/powerpoint/2010/main" val="167960924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A64D66A-BD9D-E277-103A-F78F7DF26E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E4EE974-40EF-50D0-BCDF-647C69B937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33607CE-91A8-F70B-FF44-10D957E355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F14747D-06DA-6071-5C0A-8A2AE8F4B5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47DECC4-D078-20E8-ABDD-8BEA209CE9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F7B22A1-B58F-0EFD-88F1-1903369163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B4EFEC30-6400-F533-4303-39448CEE2D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  <a:latin typeface="Abadi Extra Light" panose="020B0204020104020204" pitchFamily="34" charset="0"/>
              </a:rPr>
              <a:t>Les </a:t>
            </a:r>
            <a:r>
              <a:rPr lang="fr-FR" dirty="0" err="1">
                <a:solidFill>
                  <a:schemeClr val="bg1"/>
                </a:solidFill>
                <a:latin typeface="Abadi Extra Light" panose="020B0204020104020204" pitchFamily="34" charset="0"/>
              </a:rPr>
              <a:t>CNNs</a:t>
            </a:r>
            <a:endParaRPr lang="fr-FR" dirty="0">
              <a:solidFill>
                <a:schemeClr val="bg1"/>
              </a:solidFill>
              <a:latin typeface="Abadi Extra Light" panose="020B0204020104020204" pitchFamily="34" charset="0"/>
            </a:endParaRPr>
          </a:p>
        </p:txBody>
      </p:sp>
      <p:pic>
        <p:nvPicPr>
          <p:cNvPr id="3" name="Image 2" descr="Une image contenant texte, capture d’écran, diagramme, conception&#10;&#10;Le contenu généré par l’IA peut être incorrect.">
            <a:extLst>
              <a:ext uri="{FF2B5EF4-FFF2-40B4-BE49-F238E27FC236}">
                <a16:creationId xmlns:a16="http://schemas.microsoft.com/office/drawing/2014/main" id="{6B8EF674-1D85-01B0-FF17-CD3D71A48B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795370"/>
            <a:ext cx="10477500" cy="4162425"/>
          </a:xfrm>
          <a:prstGeom prst="rect">
            <a:avLst/>
          </a:prstGeom>
        </p:spPr>
      </p:pic>
      <p:cxnSp>
        <p:nvCxnSpPr>
          <p:cNvPr id="6" name="Connecteur droit avec flèche 5">
            <a:extLst>
              <a:ext uri="{FF2B5EF4-FFF2-40B4-BE49-F238E27FC236}">
                <a16:creationId xmlns:a16="http://schemas.microsoft.com/office/drawing/2014/main" id="{E13F4F7B-447B-EAA5-D4BB-63D399C94FF7}"/>
              </a:ext>
            </a:extLst>
          </p:cNvPr>
          <p:cNvCxnSpPr/>
          <p:nvPr/>
        </p:nvCxnSpPr>
        <p:spPr>
          <a:xfrm>
            <a:off x="1595120" y="5069840"/>
            <a:ext cx="577088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ZoneTexte 6">
            <a:extLst>
              <a:ext uri="{FF2B5EF4-FFF2-40B4-BE49-F238E27FC236}">
                <a16:creationId xmlns:a16="http://schemas.microsoft.com/office/drawing/2014/main" id="{BCAD936C-7D42-1D4D-A47D-5768AD32C578}"/>
              </a:ext>
            </a:extLst>
          </p:cNvPr>
          <p:cNvSpPr txBox="1"/>
          <p:nvPr/>
        </p:nvSpPr>
        <p:spPr>
          <a:xfrm>
            <a:off x="3360489" y="5104820"/>
            <a:ext cx="1922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2"/>
                </a:solidFill>
              </a:rPr>
              <a:t>Partie Convolution</a:t>
            </a:r>
          </a:p>
        </p:txBody>
      </p: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EC39D201-143E-7FF6-CA36-D1BEB3FEF58E}"/>
              </a:ext>
            </a:extLst>
          </p:cNvPr>
          <p:cNvCxnSpPr>
            <a:cxnSpLocks/>
          </p:cNvCxnSpPr>
          <p:nvPr/>
        </p:nvCxnSpPr>
        <p:spPr>
          <a:xfrm>
            <a:off x="7716518" y="5075824"/>
            <a:ext cx="207772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1" name="ZoneTexte 10">
            <a:extLst>
              <a:ext uri="{FF2B5EF4-FFF2-40B4-BE49-F238E27FC236}">
                <a16:creationId xmlns:a16="http://schemas.microsoft.com/office/drawing/2014/main" id="{C58CEEE0-A5E6-B31C-10CF-EFD184E9684E}"/>
              </a:ext>
            </a:extLst>
          </p:cNvPr>
          <p:cNvSpPr txBox="1"/>
          <p:nvPr/>
        </p:nvSpPr>
        <p:spPr>
          <a:xfrm>
            <a:off x="7794058" y="5157105"/>
            <a:ext cx="2007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6">
                    <a:lumMod val="75000"/>
                  </a:schemeClr>
                </a:solidFill>
              </a:rPr>
              <a:t>Partie Classification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BF93AC10-8884-C4B0-2D95-9A1B2E4234A0}"/>
              </a:ext>
            </a:extLst>
          </p:cNvPr>
          <p:cNvSpPr txBox="1"/>
          <p:nvPr/>
        </p:nvSpPr>
        <p:spPr>
          <a:xfrm>
            <a:off x="2083365" y="5480728"/>
            <a:ext cx="47943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i="1" dirty="0">
                <a:solidFill>
                  <a:schemeClr val="accent2"/>
                </a:solidFill>
              </a:rPr>
              <a:t>Les couches convolutives extraient les motifs et textures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65999514-9A58-C30E-7DBE-4C2C8832A5B8}"/>
              </a:ext>
            </a:extLst>
          </p:cNvPr>
          <p:cNvSpPr txBox="1"/>
          <p:nvPr/>
        </p:nvSpPr>
        <p:spPr>
          <a:xfrm>
            <a:off x="7366000" y="5563002"/>
            <a:ext cx="29057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i="1" dirty="0">
                <a:solidFill>
                  <a:schemeClr val="accent6">
                    <a:lumMod val="75000"/>
                  </a:schemeClr>
                </a:solidFill>
              </a:rPr>
              <a:t>Les neurones connectés combinent les motifs et textures pour décrire les classes de sortie</a:t>
            </a:r>
          </a:p>
        </p:txBody>
      </p:sp>
    </p:spTree>
    <p:extLst>
      <p:ext uri="{BB962C8B-B14F-4D97-AF65-F5344CB8AC3E}">
        <p14:creationId xmlns:p14="http://schemas.microsoft.com/office/powerpoint/2010/main" val="370047847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D98E99D-06B5-130D-499E-5EA1A2F411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B2E3296-5D98-C36D-1628-21A28B656F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AC20030-74CB-D3A8-F52A-FD90911145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6D34AC2-4B6D-1315-A341-B53D23F539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C1864BE-00FA-79EE-9ED2-B9208247A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B19A8B-27D1-C649-6993-BBD4612749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9018AB36-63AF-325A-1A3D-1CF7F4D50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  <a:latin typeface="Abadi Extra Light" panose="020B0204020104020204" pitchFamily="34" charset="0"/>
              </a:rPr>
              <a:t>En résumé 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27744B66-1CA0-E77E-5AFD-001E5F629080}"/>
              </a:ext>
            </a:extLst>
          </p:cNvPr>
          <p:cNvSpPr txBox="1"/>
          <p:nvPr/>
        </p:nvSpPr>
        <p:spPr>
          <a:xfrm>
            <a:off x="1068749" y="2260461"/>
            <a:ext cx="1005449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badi Extra Light" panose="020B0204020104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 Extra Light" panose="020B0204020104020204" pitchFamily="34" charset="0"/>
              </a:rPr>
              <a:t>Les MLP : sont des approches puissantes mais inadaptées aux images (structure ignorée, trop de paramètres)</a:t>
            </a:r>
            <a:b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 Extra Light" panose="020B0204020104020204" pitchFamily="34" charset="0"/>
              </a:rPr>
            </a:br>
            <a:endParaRPr kumimoji="0" lang="fr-FR" altLang="fr-FR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badi Extra Light" panose="020B0204020104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fr-FR" altLang="fr-FR" sz="2400" dirty="0">
                <a:latin typeface="Abadi Extra Light" panose="020B0204020104020204" pitchFamily="34" charset="0"/>
              </a:rPr>
              <a:t> Les 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 Extra Light" panose="020B0204020104020204" pitchFamily="34" charset="0"/>
              </a:rPr>
              <a:t>CNN : pensés et conçus pour les données visuelles grâce aux convolutions</a:t>
            </a:r>
            <a:b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 Extra Light" panose="020B0204020104020204" pitchFamily="34" charset="0"/>
              </a:rPr>
            </a:br>
            <a:endParaRPr kumimoji="0" lang="fr-FR" altLang="fr-FR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badi Extra Light" panose="020B0204020104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 Extra Light" panose="020B0204020104020204" pitchFamily="34" charset="0"/>
              </a:rPr>
              <a:t>Prochaine étape : comprendre les couches des CNN !</a:t>
            </a:r>
          </a:p>
          <a:p>
            <a:endParaRPr lang="fr-FR" sz="2400" dirty="0">
              <a:latin typeface="Abadi Extra Light" panose="020B02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88706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C707F47-AED3-2262-CC78-48C44A86E2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2383CE25-BFC8-770C-A0AB-ACA90D5584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A6B814F-8A40-0A1D-637F-245AB66BA5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873EFF3-AC61-655F-C38F-4F9EC60DBE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125B051-4DBB-4CDE-E014-9A4529113A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6ABBBC6E-C836-7F6B-AB9F-C1269EF555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48421C0-CB7B-4AFC-BA31-9485195BBF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8C02F81-4C08-0E24-5756-65804E3BA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478" y="1683756"/>
            <a:ext cx="3115265" cy="2396359"/>
          </a:xfrm>
        </p:spPr>
        <p:txBody>
          <a:bodyPr anchor="b">
            <a:normAutofit/>
          </a:bodyPr>
          <a:lstStyle/>
          <a:p>
            <a:pPr algn="r"/>
            <a:r>
              <a:rPr lang="fr-FR" sz="4000">
                <a:solidFill>
                  <a:srgbClr val="FFFFFF"/>
                </a:solidFill>
                <a:cs typeface="Calibri Light"/>
              </a:rPr>
              <a:t>Plan</a:t>
            </a:r>
            <a:endParaRPr lang="fr-FR" sz="4000">
              <a:solidFill>
                <a:srgbClr val="FFFFFF"/>
              </a:solidFill>
            </a:endParaRPr>
          </a:p>
        </p:txBody>
      </p:sp>
      <p:graphicFrame>
        <p:nvGraphicFramePr>
          <p:cNvPr id="12" name="Espace réservé du contenu 2">
            <a:extLst>
              <a:ext uri="{FF2B5EF4-FFF2-40B4-BE49-F238E27FC236}">
                <a16:creationId xmlns:a16="http://schemas.microsoft.com/office/drawing/2014/main" id="{4FFA6670-0FB7-7D5C-D951-40A614CD016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28716682"/>
              </p:ext>
            </p:extLst>
          </p:nvPr>
        </p:nvGraphicFramePr>
        <p:xfrm>
          <a:off x="4905052" y="750440"/>
          <a:ext cx="6666833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Image 2">
            <a:extLst>
              <a:ext uri="{FF2B5EF4-FFF2-40B4-BE49-F238E27FC236}">
                <a16:creationId xmlns:a16="http://schemas.microsoft.com/office/drawing/2014/main" id="{D3F8407B-F58A-EF5E-3FFE-F92C03AA0EC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0502" y="6436533"/>
            <a:ext cx="1851497" cy="447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22738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724D80C-6F61-5E28-4203-8C1791271F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4CDFF5D1-452D-4CF1-842D-4DF6824A4F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DE7CF69-E62E-3908-20DA-67B74B71E8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469E87B-6FCF-77A8-2F5D-E1A3FDE9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D0A4AB5-E9FE-498C-2C6E-3F1EC806ED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526AF1A8-D52F-A747-1063-8373FA748E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8EC24C5-F83D-E008-93A6-102BB7B311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D575D34-065B-521D-0D6E-8D8672F61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478" y="1683756"/>
            <a:ext cx="3115265" cy="2396359"/>
          </a:xfrm>
        </p:spPr>
        <p:txBody>
          <a:bodyPr anchor="b">
            <a:normAutofit/>
          </a:bodyPr>
          <a:lstStyle/>
          <a:p>
            <a:pPr algn="r"/>
            <a:r>
              <a:rPr lang="fr-FR" sz="4000">
                <a:solidFill>
                  <a:srgbClr val="FFFFFF"/>
                </a:solidFill>
                <a:cs typeface="Calibri Light"/>
              </a:rPr>
              <a:t>Plan</a:t>
            </a:r>
            <a:endParaRPr lang="fr-FR" sz="4000">
              <a:solidFill>
                <a:srgbClr val="FFFFFF"/>
              </a:solidFill>
            </a:endParaRPr>
          </a:p>
        </p:txBody>
      </p:sp>
      <p:graphicFrame>
        <p:nvGraphicFramePr>
          <p:cNvPr id="12" name="Espace réservé du contenu 2">
            <a:extLst>
              <a:ext uri="{FF2B5EF4-FFF2-40B4-BE49-F238E27FC236}">
                <a16:creationId xmlns:a16="http://schemas.microsoft.com/office/drawing/2014/main" id="{7FF82939-4FCC-0113-302C-2FCB1235CA6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98621216"/>
              </p:ext>
            </p:extLst>
          </p:nvPr>
        </p:nvGraphicFramePr>
        <p:xfrm>
          <a:off x="4905052" y="750440"/>
          <a:ext cx="6666833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512662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EF85EBB-2E2D-A30A-2F5A-371E3BB937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56E88A7-33A7-5381-21B5-BB0816CA4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5813812-D822-E792-A579-614112917B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63FB959-5A12-C8BE-ECC0-25E85F7551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0A1FC91-4821-2760-B372-86FC7A05E1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D15DFD1-23F7-1173-0D81-63E0322F89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A7B30C76-93FF-D4AC-EB48-6692FE8C0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  <a:latin typeface="Abadi Extra Light" panose="020B0204020104020204" pitchFamily="34" charset="0"/>
              </a:rPr>
              <a:t>La convolution</a:t>
            </a:r>
          </a:p>
        </p:txBody>
      </p:sp>
      <p:pic>
        <p:nvPicPr>
          <p:cNvPr id="4" name="Image 3" descr="Une image contenant texte, capture d’écran, diagramme, Rectangle&#10;&#10;Le contenu généré par l’IA peut être incorrect.">
            <a:extLst>
              <a:ext uri="{FF2B5EF4-FFF2-40B4-BE49-F238E27FC236}">
                <a16:creationId xmlns:a16="http://schemas.microsoft.com/office/drawing/2014/main" id="{B4C81E07-3FFB-472A-2CD3-2065E1549D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9259" y="1632021"/>
            <a:ext cx="3876040" cy="5098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41020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7F9F1C5-E1DC-EAA0-7FBB-5E34642203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B564DAA-3948-AE73-BB55-E2F4679E70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AC4F6C9-EB10-25A2-5B0A-B755228C9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1E7A704-751D-D4C7-3549-F35F5833C6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0949488-41E6-25AE-5A7A-75105C3109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0E05B20-AC4C-DBDC-7B01-E0C7D5F2EF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585F2815-BB40-3F33-2F3B-3396236FA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  <a:latin typeface="Abadi Extra Light" panose="020B0204020104020204" pitchFamily="34" charset="0"/>
              </a:rPr>
              <a:t>La convolution : extraction de features locaux</a:t>
            </a:r>
          </a:p>
        </p:txBody>
      </p:sp>
      <p:pic>
        <p:nvPicPr>
          <p:cNvPr id="7" name="Image 6" descr="Une image contenant texte, capture d’écran, ours, mammifère&#10;&#10;Le contenu généré par l’IA peut être incorrect.">
            <a:extLst>
              <a:ext uri="{FF2B5EF4-FFF2-40B4-BE49-F238E27FC236}">
                <a16:creationId xmlns:a16="http://schemas.microsoft.com/office/drawing/2014/main" id="{FD741123-165D-3BB5-3D06-5FB126786E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6187" y="1690688"/>
            <a:ext cx="4759621" cy="4630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8661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16F1A00-4350-BE37-A248-F13F5EFECA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735EC91-B0D7-129F-016E-CF8593E5A0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5BB9CAE-C364-4E75-C65A-58C206CD05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7FEAB84-8691-3F99-5C34-5503C2D0A8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D4C30CC-DFD9-278B-5E34-AB3174D546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6904EB8-C39D-49F1-5235-794462F26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 5" descr="Une image contenant texte, capture d’écran, diagramme, ligne&#10;&#10;Le contenu généré par l’IA peut être incorrect.">
            <a:extLst>
              <a:ext uri="{FF2B5EF4-FFF2-40B4-BE49-F238E27FC236}">
                <a16:creationId xmlns:a16="http://schemas.microsoft.com/office/drawing/2014/main" id="{0A9C4B9E-6ADD-180A-0A81-E7B741D260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1799476"/>
            <a:ext cx="4514834" cy="4556963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491BD141-4C7D-1EC1-A1DA-E1EE27E946EE}"/>
              </a:ext>
            </a:extLst>
          </p:cNvPr>
          <p:cNvSpPr txBox="1"/>
          <p:nvPr/>
        </p:nvSpPr>
        <p:spPr>
          <a:xfrm>
            <a:off x="5486401" y="2336477"/>
            <a:ext cx="653288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/>
              <a:t>✅ </a:t>
            </a:r>
            <a:r>
              <a:rPr lang="fr-FR" b="1" dirty="0"/>
              <a:t>Fonction Marche (</a:t>
            </a:r>
            <a:r>
              <a:rPr lang="fr-FR" b="1" dirty="0" err="1"/>
              <a:t>Step</a:t>
            </a:r>
            <a:r>
              <a:rPr lang="fr-FR" b="1" dirty="0"/>
              <a:t> </a:t>
            </a:r>
            <a:r>
              <a:rPr lang="fr-FR" b="1" dirty="0" err="1"/>
              <a:t>Function</a:t>
            </a:r>
            <a:r>
              <a:rPr lang="fr-FR" b="1" dirty="0"/>
              <a:t>)</a:t>
            </a:r>
            <a:r>
              <a:rPr lang="fr-FR" dirty="0"/>
              <a:t> : Active ou désactive un neurone de façon binaire, inutilisable pour l’apprentissage profond à cause de l’absence de gradient.</a:t>
            </a:r>
          </a:p>
          <a:p>
            <a:pPr algn="just"/>
            <a:r>
              <a:rPr lang="fr-FR" dirty="0"/>
              <a:t>✅ </a:t>
            </a:r>
            <a:r>
              <a:rPr lang="fr-FR" b="1" dirty="0"/>
              <a:t>Fonction Sigmoïde</a:t>
            </a:r>
            <a:r>
              <a:rPr lang="fr-FR" dirty="0"/>
              <a:t> : Convertit une valeur en une probabilité entre 0 et 1, idéale pour la classification binaire mais sujette au problème du gradient qui disparaît.</a:t>
            </a:r>
          </a:p>
          <a:p>
            <a:pPr algn="just"/>
            <a:r>
              <a:rPr lang="fr-FR" dirty="0"/>
              <a:t>✅ </a:t>
            </a:r>
            <a:r>
              <a:rPr lang="fr-FR" b="1" dirty="0"/>
              <a:t>Fonction </a:t>
            </a:r>
            <a:r>
              <a:rPr lang="fr-FR" b="1" dirty="0" err="1"/>
              <a:t>ReLU</a:t>
            </a:r>
            <a:r>
              <a:rPr lang="fr-FR" b="1" dirty="0"/>
              <a:t> </a:t>
            </a:r>
            <a:r>
              <a:rPr lang="fr-FR" dirty="0"/>
              <a:t>: Remplace les valeurs négatives par zéro, introduisant de la non-linéarité et accélérant l’apprentissage en réduisant les problèmes de gradient.</a:t>
            </a:r>
          </a:p>
          <a:p>
            <a:pPr algn="just"/>
            <a:r>
              <a:rPr lang="fr-FR" dirty="0"/>
              <a:t>✅ </a:t>
            </a:r>
            <a:r>
              <a:rPr lang="fr-FR" b="1" dirty="0"/>
              <a:t>Fonction </a:t>
            </a:r>
            <a:r>
              <a:rPr lang="fr-FR" b="1" dirty="0" err="1"/>
              <a:t>Softplus</a:t>
            </a:r>
            <a:r>
              <a:rPr lang="fr-FR" dirty="0"/>
              <a:t> : Lisse la version de </a:t>
            </a:r>
            <a:r>
              <a:rPr lang="fr-FR" dirty="0" err="1"/>
              <a:t>ReLU</a:t>
            </a:r>
            <a:r>
              <a:rPr lang="fr-FR" dirty="0"/>
              <a:t> en assurant une </a:t>
            </a:r>
            <a:r>
              <a:rPr lang="fr-FR" dirty="0" err="1"/>
              <a:t>différentiabilité</a:t>
            </a:r>
            <a:r>
              <a:rPr lang="fr-FR" dirty="0"/>
              <a:t> partout, utile pour éviter les discontinuités mais moins efficace que </a:t>
            </a:r>
            <a:r>
              <a:rPr lang="fr-FR" dirty="0" err="1"/>
              <a:t>ReLU</a:t>
            </a:r>
            <a:r>
              <a:rPr lang="fr-FR" dirty="0"/>
              <a:t> en pratique.</a:t>
            </a:r>
          </a:p>
          <a:p>
            <a:pPr algn="just"/>
            <a:endParaRPr lang="fr-FR" dirty="0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771557FA-C6FA-CF93-7E12-372636627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9" name="Titre 4">
            <a:extLst>
              <a:ext uri="{FF2B5EF4-FFF2-40B4-BE49-F238E27FC236}">
                <a16:creationId xmlns:a16="http://schemas.microsoft.com/office/drawing/2014/main" id="{108588B6-30F4-D04D-1631-607A3F914A3D}"/>
              </a:ext>
            </a:extLst>
          </p:cNvPr>
          <p:cNvSpPr txBox="1">
            <a:spLocks/>
          </p:cNvSpPr>
          <p:nvPr/>
        </p:nvSpPr>
        <p:spPr>
          <a:xfrm>
            <a:off x="838200" y="20204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dirty="0">
                <a:solidFill>
                  <a:schemeClr val="bg1"/>
                </a:solidFill>
                <a:latin typeface="Abadi Extra Light" panose="020B0204020104020204" pitchFamily="34" charset="0"/>
              </a:rPr>
              <a:t>Les fonctions d’activation</a:t>
            </a:r>
          </a:p>
        </p:txBody>
      </p:sp>
    </p:spTree>
    <p:extLst>
      <p:ext uri="{BB962C8B-B14F-4D97-AF65-F5344CB8AC3E}">
        <p14:creationId xmlns:p14="http://schemas.microsoft.com/office/powerpoint/2010/main" val="370603185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B438E98-1FB1-83E5-907F-E4946FB4C0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BDB7270-D82D-30B7-4CE4-4F0F26AFC9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D72F174-AAE4-FC9A-7591-5DEDB8126D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288A959-7130-F978-FB17-69B301FBD1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E70A47-2E0A-B729-9B20-94E595F370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5C29627-BC89-BF12-1EC2-2F56D24FF2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B0E27C8B-7AC2-6165-2D39-15C910FA7175}"/>
              </a:ext>
            </a:extLst>
          </p:cNvPr>
          <p:cNvSpPr txBox="1"/>
          <p:nvPr/>
        </p:nvSpPr>
        <p:spPr>
          <a:xfrm>
            <a:off x="972818" y="1853769"/>
            <a:ext cx="990854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/>
              <a:t>L'opération de </a:t>
            </a:r>
            <a:r>
              <a:rPr lang="fr-FR" i="1" dirty="0" err="1"/>
              <a:t>pooling</a:t>
            </a:r>
            <a:r>
              <a:rPr lang="fr-FR" dirty="0"/>
              <a:t> consiste à </a:t>
            </a:r>
            <a:r>
              <a:rPr lang="fr-FR" b="1" dirty="0">
                <a:solidFill>
                  <a:srgbClr val="FF0000"/>
                </a:solidFill>
              </a:rPr>
              <a:t>réduire la taille des images, tout en préservant leurs caractéristiques importantes.</a:t>
            </a:r>
          </a:p>
          <a:p>
            <a:pPr algn="just"/>
            <a:r>
              <a:rPr lang="fr-FR" dirty="0"/>
              <a:t>Le </a:t>
            </a:r>
            <a:r>
              <a:rPr lang="fr-FR" dirty="0" err="1"/>
              <a:t>pooling</a:t>
            </a:r>
            <a:r>
              <a:rPr lang="fr-FR" dirty="0"/>
              <a:t> permet :</a:t>
            </a:r>
          </a:p>
          <a:p>
            <a:pPr algn="just"/>
            <a:r>
              <a:rPr lang="fr-FR" dirty="0"/>
              <a:t>	1 : une réduction de la dimensionalité du modèle</a:t>
            </a:r>
          </a:p>
          <a:p>
            <a:pPr algn="just"/>
            <a:r>
              <a:rPr lang="fr-FR" dirty="0"/>
              <a:t>	2 : D’aider le modèle à être invariant aux petites translations</a:t>
            </a:r>
          </a:p>
          <a:p>
            <a:pPr algn="just"/>
            <a:r>
              <a:rPr lang="fr-FR" dirty="0"/>
              <a:t>	3 : de limiter le risque d’</a:t>
            </a:r>
            <a:r>
              <a:rPr lang="fr-FR" dirty="0" err="1"/>
              <a:t>overfitting</a:t>
            </a:r>
            <a:endParaRPr lang="fr-FR" dirty="0"/>
          </a:p>
          <a:p>
            <a:pPr algn="just"/>
            <a:r>
              <a:rPr lang="fr-FR" dirty="0"/>
              <a:t>	4 : une hiérarchie des features extraits, les couches les plus basses capturant les détails fins, les 	couches les plus hautes capturant les features globaux ou plus abstraits </a:t>
            </a:r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7DA5567B-714C-BD85-A75D-020C9A58C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9" name="Titre 4">
            <a:extLst>
              <a:ext uri="{FF2B5EF4-FFF2-40B4-BE49-F238E27FC236}">
                <a16:creationId xmlns:a16="http://schemas.microsoft.com/office/drawing/2014/main" id="{7B456702-C4A2-219D-5C34-2A93BF3D953D}"/>
              </a:ext>
            </a:extLst>
          </p:cNvPr>
          <p:cNvSpPr txBox="1">
            <a:spLocks/>
          </p:cNvSpPr>
          <p:nvPr/>
        </p:nvSpPr>
        <p:spPr>
          <a:xfrm>
            <a:off x="838200" y="20204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dirty="0">
                <a:solidFill>
                  <a:schemeClr val="bg1"/>
                </a:solidFill>
                <a:latin typeface="Abadi Extra Light" panose="020B0204020104020204" pitchFamily="34" charset="0"/>
              </a:rPr>
              <a:t>Le </a:t>
            </a:r>
            <a:r>
              <a:rPr lang="fr-FR" dirty="0" err="1">
                <a:solidFill>
                  <a:schemeClr val="bg1"/>
                </a:solidFill>
                <a:latin typeface="Abadi Extra Light" panose="020B0204020104020204" pitchFamily="34" charset="0"/>
              </a:rPr>
              <a:t>pooling</a:t>
            </a:r>
            <a:endParaRPr lang="fr-FR" dirty="0">
              <a:solidFill>
                <a:schemeClr val="bg1"/>
              </a:solidFill>
              <a:latin typeface="Abadi Extra Light" panose="020B0204020104020204" pitchFamily="34" charset="0"/>
            </a:endParaRPr>
          </a:p>
        </p:txBody>
      </p:sp>
      <p:pic>
        <p:nvPicPr>
          <p:cNvPr id="5" name="Image 4" descr="Une image contenant capture d’écran, texte, Rectangle, diagramme&#10;&#10;Le contenu généré par l’IA peut être incorrect.">
            <a:extLst>
              <a:ext uri="{FF2B5EF4-FFF2-40B4-BE49-F238E27FC236}">
                <a16:creationId xmlns:a16="http://schemas.microsoft.com/office/drawing/2014/main" id="{C1E5A96C-7C89-04A5-14E5-1A10417AEB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176" y="4212893"/>
            <a:ext cx="6967644" cy="2486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48294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587F368-02B2-B7F6-9D33-F6763AF286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7D13F43-374F-D61F-3278-48762BD7D9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460D1EC-9B45-13A2-C763-97C3D18D07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C2DD6A8-6C86-81DB-D372-1A02604FC0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2437816-825F-414E-7B8F-AD0549C35B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1CB73FE-679B-8AD4-AB77-FC37A6E32F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F3C3776F-A125-AA2A-DF38-3F3720EE48BF}"/>
              </a:ext>
            </a:extLst>
          </p:cNvPr>
          <p:cNvSpPr txBox="1"/>
          <p:nvPr/>
        </p:nvSpPr>
        <p:spPr>
          <a:xfrm>
            <a:off x="972818" y="1853769"/>
            <a:ext cx="990854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/>
              <a:t>L'opération de </a:t>
            </a:r>
            <a:r>
              <a:rPr lang="fr-FR" i="1" dirty="0" err="1"/>
              <a:t>pooling</a:t>
            </a:r>
            <a:r>
              <a:rPr lang="fr-FR" dirty="0"/>
              <a:t> consiste à </a:t>
            </a:r>
            <a:r>
              <a:rPr lang="fr-FR" b="1" dirty="0">
                <a:solidFill>
                  <a:srgbClr val="FF0000"/>
                </a:solidFill>
              </a:rPr>
              <a:t>réduire la taille des images, tout en préservant leurs caractéristiques importantes.</a:t>
            </a:r>
          </a:p>
          <a:p>
            <a:pPr algn="just"/>
            <a:r>
              <a:rPr lang="fr-FR" dirty="0"/>
              <a:t>Le </a:t>
            </a:r>
            <a:r>
              <a:rPr lang="fr-FR" dirty="0" err="1"/>
              <a:t>pooling</a:t>
            </a:r>
            <a:r>
              <a:rPr lang="fr-FR" dirty="0"/>
              <a:t> permet :</a:t>
            </a:r>
          </a:p>
          <a:p>
            <a:pPr algn="just"/>
            <a:r>
              <a:rPr lang="fr-FR" dirty="0"/>
              <a:t>	1 : une réduction de la dimensionalité du modèle</a:t>
            </a:r>
          </a:p>
          <a:p>
            <a:pPr algn="just"/>
            <a:r>
              <a:rPr lang="fr-FR" dirty="0"/>
              <a:t>	2 : D’aider le modèle à être invariant aux petites translations</a:t>
            </a:r>
          </a:p>
          <a:p>
            <a:pPr algn="just"/>
            <a:r>
              <a:rPr lang="fr-FR" dirty="0"/>
              <a:t>	3 : de limiter le risque d’</a:t>
            </a:r>
            <a:r>
              <a:rPr lang="fr-FR" dirty="0" err="1"/>
              <a:t>overfitting</a:t>
            </a:r>
            <a:endParaRPr lang="fr-FR" dirty="0"/>
          </a:p>
          <a:p>
            <a:pPr algn="just"/>
            <a:r>
              <a:rPr lang="fr-FR" dirty="0"/>
              <a:t>	4 : une hiérarchie des features extraits, les couches les plus basses capturant les détails fins, les 	couches les plus hautes capturant les features globaux ou plus abstraits </a:t>
            </a:r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B7BC8DEE-3B53-3BE6-7270-CA73C90F7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9" name="Titre 4">
            <a:extLst>
              <a:ext uri="{FF2B5EF4-FFF2-40B4-BE49-F238E27FC236}">
                <a16:creationId xmlns:a16="http://schemas.microsoft.com/office/drawing/2014/main" id="{454B263A-92B0-87D5-0D00-A0D896393ADB}"/>
              </a:ext>
            </a:extLst>
          </p:cNvPr>
          <p:cNvSpPr txBox="1">
            <a:spLocks/>
          </p:cNvSpPr>
          <p:nvPr/>
        </p:nvSpPr>
        <p:spPr>
          <a:xfrm>
            <a:off x="838200" y="20204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dirty="0">
                <a:solidFill>
                  <a:schemeClr val="bg1"/>
                </a:solidFill>
                <a:latin typeface="Abadi Extra Light" panose="020B0204020104020204" pitchFamily="34" charset="0"/>
              </a:rPr>
              <a:t>Le </a:t>
            </a:r>
            <a:r>
              <a:rPr lang="fr-FR" dirty="0" err="1">
                <a:solidFill>
                  <a:schemeClr val="bg1"/>
                </a:solidFill>
                <a:latin typeface="Abadi Extra Light" panose="020B0204020104020204" pitchFamily="34" charset="0"/>
              </a:rPr>
              <a:t>pooling</a:t>
            </a:r>
            <a:endParaRPr lang="fr-FR" dirty="0">
              <a:solidFill>
                <a:schemeClr val="bg1"/>
              </a:solidFill>
              <a:latin typeface="Abadi Extra Light" panose="020B0204020104020204" pitchFamily="34" charset="0"/>
            </a:endParaRPr>
          </a:p>
        </p:txBody>
      </p:sp>
      <p:pic>
        <p:nvPicPr>
          <p:cNvPr id="5" name="Image 4" descr="Une image contenant capture d’écran, texte, Rectangle, diagramme&#10;&#10;Le contenu généré par l’IA peut être incorrect.">
            <a:extLst>
              <a:ext uri="{FF2B5EF4-FFF2-40B4-BE49-F238E27FC236}">
                <a16:creationId xmlns:a16="http://schemas.microsoft.com/office/drawing/2014/main" id="{A375DE9F-D57F-BBC9-A2E8-88CFC13696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176" y="4212893"/>
            <a:ext cx="6967644" cy="2486296"/>
          </a:xfrm>
          <a:prstGeom prst="rect">
            <a:avLst/>
          </a:prstGeom>
        </p:spPr>
      </p:pic>
      <p:pic>
        <p:nvPicPr>
          <p:cNvPr id="6" name="Image 5" descr="Une image contenant texte, capture d’écran, Rectangle, diagramme&#10;&#10;Le contenu généré par l’IA peut être incorrect.">
            <a:extLst>
              <a:ext uri="{FF2B5EF4-FFF2-40B4-BE49-F238E27FC236}">
                <a16:creationId xmlns:a16="http://schemas.microsoft.com/office/drawing/2014/main" id="{8FEE7B30-B7FD-D2EF-7335-6C034F6868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176" y="4212893"/>
            <a:ext cx="7024290" cy="2486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3278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5BDC24D-12BC-FD33-9FC7-F94CB61544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F6CF800-217D-BBBE-1399-4CF61CD6F3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708A1FC-CF8B-A49E-5BE1-049C97E5F3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29AB2EB-B260-92CE-2C55-B50263BA06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BE5539E-B3B7-58F3-5C0D-199157E78E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51FC85CD-80DC-9C21-98D5-19C7B1AB94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03DF186-5EE4-2B6D-7F2D-C33E072878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522489B-A682-443D-44DA-ABE4123B3E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478" y="1683756"/>
            <a:ext cx="3115265" cy="2396359"/>
          </a:xfrm>
        </p:spPr>
        <p:txBody>
          <a:bodyPr anchor="b">
            <a:normAutofit/>
          </a:bodyPr>
          <a:lstStyle/>
          <a:p>
            <a:pPr algn="r"/>
            <a:r>
              <a:rPr lang="fr-FR" sz="4000">
                <a:solidFill>
                  <a:srgbClr val="FFFFFF"/>
                </a:solidFill>
                <a:cs typeface="Calibri Light"/>
              </a:rPr>
              <a:t>Plan</a:t>
            </a:r>
            <a:endParaRPr lang="fr-FR" sz="4000">
              <a:solidFill>
                <a:srgbClr val="FFFFFF"/>
              </a:solidFill>
            </a:endParaRPr>
          </a:p>
        </p:txBody>
      </p:sp>
      <p:graphicFrame>
        <p:nvGraphicFramePr>
          <p:cNvPr id="12" name="Espace réservé du contenu 2">
            <a:extLst>
              <a:ext uri="{FF2B5EF4-FFF2-40B4-BE49-F238E27FC236}">
                <a16:creationId xmlns:a16="http://schemas.microsoft.com/office/drawing/2014/main" id="{8449009E-DE4E-4160-A614-DE5EADB6AB8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16283120"/>
              </p:ext>
            </p:extLst>
          </p:nvPr>
        </p:nvGraphicFramePr>
        <p:xfrm>
          <a:off x="4905052" y="750440"/>
          <a:ext cx="6666833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8125220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1514834-AE66-DCF7-BFA3-AE58D7784E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B8F4EB5-7CFE-E51B-D6FD-5DBCA704B2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8ABBA25-6758-6797-58E9-BEF1177167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F17A63E-E85F-29A1-81E9-B58582E2BB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2BA0E65-8C7D-A3B8-4DE2-3714C1084A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53139B2-974D-3A38-60B6-D3CE2B9BB5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2BBCF673-B3C5-10CF-F843-DC2CABE48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  <a:latin typeface="Abadi Extra Light" panose="020B0204020104020204" pitchFamily="34" charset="0"/>
              </a:rPr>
              <a:t>Des modèles puissants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4CA9C766-A5F2-929D-3134-795ADE8B4D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7040" y="1785692"/>
            <a:ext cx="9408160" cy="4379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95666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FD6F35C-E757-3624-1002-213558ABEF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6AFCD2C-C85B-36CA-9E3E-5CB1E8C410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F01BD43-806D-0749-1F40-117681BAE2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850BE63-FEF3-D528-0004-737D1E4993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601FF6A-12AD-0E56-105C-C5C3997A42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48D4306-00E0-00A3-D3DA-9988CC8D6A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4050660D-187F-0861-0F1D-4DA217613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dirty="0" err="1">
                <a:solidFill>
                  <a:schemeClr val="bg1"/>
                </a:solidFill>
                <a:latin typeface="Abadi Extra Light" panose="020B0204020104020204" pitchFamily="34" charset="0"/>
              </a:rPr>
              <a:t>AlexNet</a:t>
            </a:r>
            <a:r>
              <a:rPr lang="fr-FR" dirty="0">
                <a:solidFill>
                  <a:schemeClr val="bg1"/>
                </a:solidFill>
                <a:latin typeface="Abadi Extra Light" panose="020B0204020104020204" pitchFamily="34" charset="0"/>
              </a:rPr>
              <a:t>, 2012</a:t>
            </a:r>
          </a:p>
        </p:txBody>
      </p:sp>
      <p:pic>
        <p:nvPicPr>
          <p:cNvPr id="9" name="Image 8" descr="Une image contenant diagramme, conception&#10;&#10;Le contenu généré par l’IA peut être incorrect.">
            <a:extLst>
              <a:ext uri="{FF2B5EF4-FFF2-40B4-BE49-F238E27FC236}">
                <a16:creationId xmlns:a16="http://schemas.microsoft.com/office/drawing/2014/main" id="{82944ECF-C0E3-BD5E-2B85-038328DD28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316" y="2289259"/>
            <a:ext cx="10373364" cy="3970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90080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8111A68-1BF9-05DE-5374-5D84EEB29B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4AFDA30-0E6E-1FD1-E04C-3C63602A1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34C7425-0278-44DF-C363-A788CD86A5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0C71D63-E611-CA14-DE24-06B9EFE5B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E04EBB8-C00F-198B-5EE8-2A6FC6B2F0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C5DD03B-C7CC-9688-2869-BCE83B70C8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EA315813-0D86-A69E-7A3D-BEC181550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dirty="0" err="1">
                <a:solidFill>
                  <a:schemeClr val="bg1"/>
                </a:solidFill>
                <a:latin typeface="Abadi Extra Light" panose="020B0204020104020204" pitchFamily="34" charset="0"/>
              </a:rPr>
              <a:t>AlexNet</a:t>
            </a:r>
            <a:r>
              <a:rPr lang="fr-FR" dirty="0">
                <a:solidFill>
                  <a:schemeClr val="bg1"/>
                </a:solidFill>
                <a:latin typeface="Abadi Extra Light" panose="020B0204020104020204" pitchFamily="34" charset="0"/>
              </a:rPr>
              <a:t>, 2012</a:t>
            </a:r>
          </a:p>
        </p:txBody>
      </p:sp>
      <p:pic>
        <p:nvPicPr>
          <p:cNvPr id="3" name="Image 2" descr="Une image contenant texte, capture d’écran, Police, ligne&#10;&#10;Le contenu généré par l’IA peut être incorrect.">
            <a:extLst>
              <a:ext uri="{FF2B5EF4-FFF2-40B4-BE49-F238E27FC236}">
                <a16:creationId xmlns:a16="http://schemas.microsoft.com/office/drawing/2014/main" id="{E3D86A3D-69E0-D80E-5B2F-1C06DCF0A2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2813" y="1776749"/>
            <a:ext cx="5986374" cy="4562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0939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5FA87FD-600B-7F3A-C14F-370624DCEE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B6DA9D17-A820-8D7D-AF53-0FA9FAB4D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F03CCDD-F522-6E3C-7E24-BF493B5B2A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97D2F74-C840-89CE-752E-09A088DD5D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0058D81-0F71-D1D0-95E5-B96C133D06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978944E6-698B-47A5-0B03-EFF586E128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EC7D6D2-313C-0FE4-ECBF-135FEACC8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F1BAEB5-945E-7D84-89D9-BA4B227257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478" y="1683756"/>
            <a:ext cx="3115265" cy="2396359"/>
          </a:xfrm>
        </p:spPr>
        <p:txBody>
          <a:bodyPr anchor="b">
            <a:normAutofit/>
          </a:bodyPr>
          <a:lstStyle/>
          <a:p>
            <a:pPr algn="r"/>
            <a:r>
              <a:rPr lang="fr-FR" sz="4000">
                <a:solidFill>
                  <a:srgbClr val="FFFFFF"/>
                </a:solidFill>
                <a:cs typeface="Calibri Light"/>
              </a:rPr>
              <a:t>Plan</a:t>
            </a:r>
            <a:endParaRPr lang="fr-FR" sz="4000">
              <a:solidFill>
                <a:srgbClr val="FFFFFF"/>
              </a:solidFill>
            </a:endParaRPr>
          </a:p>
        </p:txBody>
      </p:sp>
      <p:graphicFrame>
        <p:nvGraphicFramePr>
          <p:cNvPr id="12" name="Espace réservé du contenu 2">
            <a:extLst>
              <a:ext uri="{FF2B5EF4-FFF2-40B4-BE49-F238E27FC236}">
                <a16:creationId xmlns:a16="http://schemas.microsoft.com/office/drawing/2014/main" id="{3367B957-DF40-9E34-6EE2-66D7033F123F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905052" y="750440"/>
          <a:ext cx="6666833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Image 2">
            <a:extLst>
              <a:ext uri="{FF2B5EF4-FFF2-40B4-BE49-F238E27FC236}">
                <a16:creationId xmlns:a16="http://schemas.microsoft.com/office/drawing/2014/main" id="{35ADAFB9-8C1C-FD9B-D338-74B746ED7FE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0502" y="6436533"/>
            <a:ext cx="1851497" cy="447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57192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DF0CD87-689D-1A3C-42A7-A47B4468E9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719B013-A89A-FF0B-E20D-95DF0646DC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18EB053-3461-610B-D810-7C8A1E05B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BCF8501-0DE7-58AE-6304-69BF6B7367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4C7B356-3967-D877-3FF3-76DEF2D9F7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9035733-8A40-9A4E-5A64-B120DF704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0D000241-832C-7661-4280-BFC7ABBB2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dirty="0" err="1">
                <a:solidFill>
                  <a:schemeClr val="bg1"/>
                </a:solidFill>
                <a:latin typeface="Abadi Extra Light" panose="020B0204020104020204" pitchFamily="34" charset="0"/>
              </a:rPr>
              <a:t>AlexNet</a:t>
            </a:r>
            <a:r>
              <a:rPr lang="fr-FR" dirty="0">
                <a:solidFill>
                  <a:schemeClr val="bg1"/>
                </a:solidFill>
                <a:latin typeface="Abadi Extra Light" panose="020B0204020104020204" pitchFamily="34" charset="0"/>
              </a:rPr>
              <a:t>, 2012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02461C09-BF43-5900-16E7-980C630BDE37}"/>
              </a:ext>
            </a:extLst>
          </p:cNvPr>
          <p:cNvSpPr txBox="1"/>
          <p:nvPr/>
        </p:nvSpPr>
        <p:spPr>
          <a:xfrm>
            <a:off x="1666240" y="1767840"/>
            <a:ext cx="7228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Vainqueur du challenge 2012, passant le record de 26.1% d’erreurs à 15,3%</a:t>
            </a:r>
          </a:p>
        </p:txBody>
      </p:sp>
      <p:pic>
        <p:nvPicPr>
          <p:cNvPr id="4" name="Image 3" descr="Une image contenant texte, nombre, Police, capture d’écran&#10;&#10;Le contenu généré par l’IA peut être incorrect.">
            <a:extLst>
              <a:ext uri="{FF2B5EF4-FFF2-40B4-BE49-F238E27FC236}">
                <a16:creationId xmlns:a16="http://schemas.microsoft.com/office/drawing/2014/main" id="{8BC6E80E-A1A6-05A1-9319-F3D44FB5BD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1440" y="2284983"/>
            <a:ext cx="8894309" cy="3792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92645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6F21496-9B35-6F2C-468E-09F7AC91F8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499F816B-86E7-7921-1C30-FB7E42BFFD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9AFB589-3A33-447C-969A-B8B4EFA055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53B1A2F-1525-469B-F4EB-50D491E97A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A528588-470C-0D63-0864-89BA99CDE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4CF7FFFB-CA42-C6DB-1018-800FE56E51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FBB7895-6633-1850-3AE6-7FB694961A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96672E5-4D9A-697F-0285-8EBA3AE48B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478" y="1683756"/>
            <a:ext cx="3115265" cy="2396359"/>
          </a:xfrm>
        </p:spPr>
        <p:txBody>
          <a:bodyPr anchor="b">
            <a:normAutofit/>
          </a:bodyPr>
          <a:lstStyle/>
          <a:p>
            <a:pPr algn="r"/>
            <a:r>
              <a:rPr lang="fr-FR" sz="4000">
                <a:solidFill>
                  <a:srgbClr val="FFFFFF"/>
                </a:solidFill>
                <a:cs typeface="Calibri Light"/>
              </a:rPr>
              <a:t>Plan</a:t>
            </a:r>
            <a:endParaRPr lang="fr-FR" sz="4000">
              <a:solidFill>
                <a:srgbClr val="FFFFFF"/>
              </a:solidFill>
            </a:endParaRPr>
          </a:p>
        </p:txBody>
      </p:sp>
      <p:graphicFrame>
        <p:nvGraphicFramePr>
          <p:cNvPr id="12" name="Espace réservé du contenu 2">
            <a:extLst>
              <a:ext uri="{FF2B5EF4-FFF2-40B4-BE49-F238E27FC236}">
                <a16:creationId xmlns:a16="http://schemas.microsoft.com/office/drawing/2014/main" id="{72F5AB41-6724-172C-ECB9-58B0760BCD2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40725128"/>
              </p:ext>
            </p:extLst>
          </p:nvPr>
        </p:nvGraphicFramePr>
        <p:xfrm>
          <a:off x="4905052" y="750440"/>
          <a:ext cx="6666833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7758943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67C349B-E4E3-F0E3-22BB-39755D0F5A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5AF1007-D856-879E-F3A7-5CB0D12802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BE566B9-335E-E339-E228-65377DE019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BE782B1-D8EA-20E0-4DE7-DF8684DE76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39069E5-6944-CC16-3ADA-6D6052FA42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1536828-B381-26F5-147F-5257AD9FC6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26CAB39C-B966-9884-F979-54F60D34D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  <a:latin typeface="Abadi Extra Light" panose="020B0204020104020204" pitchFamily="34" charset="0"/>
              </a:rPr>
              <a:t>La fonction de perte ou </a:t>
            </a:r>
            <a:r>
              <a:rPr lang="fr-FR" dirty="0" err="1">
                <a:solidFill>
                  <a:schemeClr val="bg1"/>
                </a:solidFill>
                <a:latin typeface="Abadi Extra Light" panose="020B0204020104020204" pitchFamily="34" charset="0"/>
              </a:rPr>
              <a:t>loss</a:t>
            </a:r>
            <a:r>
              <a:rPr lang="fr-FR" dirty="0">
                <a:solidFill>
                  <a:schemeClr val="bg1"/>
                </a:solidFill>
                <a:latin typeface="Abadi Extra Light" panose="020B0204020104020204" pitchFamily="34" charset="0"/>
              </a:rPr>
              <a:t> </a:t>
            </a:r>
            <a:r>
              <a:rPr lang="fr-FR" dirty="0" err="1">
                <a:solidFill>
                  <a:schemeClr val="bg1"/>
                </a:solidFill>
                <a:latin typeface="Abadi Extra Light" panose="020B0204020104020204" pitchFamily="34" charset="0"/>
              </a:rPr>
              <a:t>function</a:t>
            </a:r>
            <a:endParaRPr lang="fr-FR" dirty="0">
              <a:solidFill>
                <a:schemeClr val="bg1"/>
              </a:solidFill>
              <a:latin typeface="Abadi Extra Light" panose="020B0204020104020204" pitchFamily="34" charset="0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282530C5-1EE4-6125-130E-DDD687DE21E7}"/>
              </a:ext>
            </a:extLst>
          </p:cNvPr>
          <p:cNvSpPr txBox="1"/>
          <p:nvPr/>
        </p:nvSpPr>
        <p:spPr>
          <a:xfrm>
            <a:off x="1219201" y="2055813"/>
            <a:ext cx="874776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La </a:t>
            </a:r>
            <a:r>
              <a:rPr lang="fr-FR" b="1" dirty="0"/>
              <a:t>fonction de perte</a:t>
            </a:r>
            <a:r>
              <a:rPr lang="fr-FR" dirty="0"/>
              <a:t> mesure l’écart entre la prédiction du modèle et la vérité terrain (label réel). Elle guide l’optimisation du modèle en minimisant cette erreur.</a:t>
            </a:r>
          </a:p>
          <a:p>
            <a:endParaRPr lang="fr-FR" dirty="0"/>
          </a:p>
          <a:p>
            <a:r>
              <a:rPr lang="fr-FR" dirty="0"/>
              <a:t>Exemple : l’</a:t>
            </a:r>
            <a:r>
              <a:rPr lang="fr-FR" dirty="0" err="1"/>
              <a:t>entroprie</a:t>
            </a:r>
            <a:r>
              <a:rPr lang="fr-FR" dirty="0"/>
              <a:t> croisée : 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b="1" dirty="0"/>
              <a:t>Autres Fonctions de Perte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b="1" dirty="0"/>
              <a:t>La divergence </a:t>
            </a:r>
            <a:r>
              <a:rPr lang="fr-FR" b="1" dirty="0" err="1"/>
              <a:t>Kullback-Leibler</a:t>
            </a:r>
            <a:endParaRPr lang="fr-FR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b="1" dirty="0"/>
              <a:t>La focal </a:t>
            </a:r>
            <a:r>
              <a:rPr lang="fr-FR" b="1" dirty="0" err="1"/>
              <a:t>loss</a:t>
            </a:r>
            <a:endParaRPr lang="fr-FR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b="1" dirty="0"/>
              <a:t>MSE (</a:t>
            </a:r>
            <a:r>
              <a:rPr lang="fr-FR" b="1" dirty="0" err="1"/>
              <a:t>Mean</a:t>
            </a:r>
            <a:r>
              <a:rPr lang="fr-FR" b="1" dirty="0"/>
              <a:t> </a:t>
            </a:r>
            <a:r>
              <a:rPr lang="fr-FR" b="1" dirty="0" err="1"/>
              <a:t>Squared</a:t>
            </a:r>
            <a:r>
              <a:rPr lang="fr-FR" b="1" dirty="0"/>
              <a:t> </a:t>
            </a:r>
            <a:r>
              <a:rPr lang="fr-FR" b="1" dirty="0" err="1"/>
              <a:t>Error</a:t>
            </a:r>
            <a:r>
              <a:rPr lang="fr-FR" b="1" dirty="0"/>
              <a:t>)</a:t>
            </a:r>
            <a:r>
              <a:rPr lang="fr-FR" dirty="0"/>
              <a:t> : Pour les régressions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b="1" dirty="0"/>
              <a:t>MAE (</a:t>
            </a:r>
            <a:r>
              <a:rPr lang="fr-FR" b="1" dirty="0" err="1"/>
              <a:t>Mean</a:t>
            </a:r>
            <a:r>
              <a:rPr lang="fr-FR" b="1" dirty="0"/>
              <a:t> </a:t>
            </a:r>
            <a:r>
              <a:rPr lang="fr-FR" b="1" dirty="0" err="1"/>
              <a:t>Absolute</a:t>
            </a:r>
            <a:r>
              <a:rPr lang="fr-FR" b="1" dirty="0"/>
              <a:t> </a:t>
            </a:r>
            <a:r>
              <a:rPr lang="fr-FR" b="1" dirty="0" err="1"/>
              <a:t>Error</a:t>
            </a:r>
            <a:r>
              <a:rPr lang="fr-FR" b="1" dirty="0"/>
              <a:t>)</a:t>
            </a:r>
            <a:r>
              <a:rPr lang="fr-FR" dirty="0"/>
              <a:t> : Alternative à MSE</a:t>
            </a:r>
          </a:p>
          <a:p>
            <a:endParaRPr lang="fr-FR" dirty="0"/>
          </a:p>
        </p:txBody>
      </p:sp>
      <p:pic>
        <p:nvPicPr>
          <p:cNvPr id="6" name="Image 5" descr="Une image contenant Police, texte, Graphique, typographie&#10;&#10;Le contenu généré par l’IA peut être incorrect.">
            <a:extLst>
              <a:ext uri="{FF2B5EF4-FFF2-40B4-BE49-F238E27FC236}">
                <a16:creationId xmlns:a16="http://schemas.microsoft.com/office/drawing/2014/main" id="{3CEF2E70-6E61-428F-EF73-0ADF67BC5E8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3906" y="2684993"/>
            <a:ext cx="2427294" cy="806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94757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22FDF14-1BA5-13AD-147F-9B256402CD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D8A09ED-6515-91B4-668E-2D48CDDAF3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4A81421-6E22-2036-66A7-136310477D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ABD85AD-21A0-2FD5-30FA-E9CE8E38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8A4DF74-A7E7-5759-34B7-C6E80B681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CF494BB-466A-D9C8-BDD7-FA2DC5C1B0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B0694DE1-FE67-B4EE-7344-DCFA0B62EC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  <a:latin typeface="Abadi Extra Light" panose="020B0204020104020204" pitchFamily="34" charset="0"/>
              </a:rPr>
              <a:t>Optimisation : la descente de gradient stochastique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69863932-3E7C-98B7-6F00-46D1F6F0D376}"/>
              </a:ext>
            </a:extLst>
          </p:cNvPr>
          <p:cNvSpPr txBox="1"/>
          <p:nvPr/>
        </p:nvSpPr>
        <p:spPr>
          <a:xfrm>
            <a:off x="1219201" y="2055813"/>
            <a:ext cx="8747760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latin typeface="Abadi Extra Light" panose="020B0204020104020204" pitchFamily="34" charset="0"/>
              </a:rPr>
              <a:t>La SGD </a:t>
            </a:r>
            <a:r>
              <a:rPr lang="fr-FR" dirty="0">
                <a:latin typeface="Abadi Extra Light" panose="020B0204020104020204" pitchFamily="34" charset="0"/>
              </a:rPr>
              <a:t>est une méthode d’optimisation qui met à jour les poids du modèle en suivant la direction négative du gradient de la fonction de perte.</a:t>
            </a:r>
          </a:p>
          <a:p>
            <a:endParaRPr lang="fr-FR" dirty="0">
              <a:latin typeface="Abadi Extra Light" panose="020B0204020104020204" pitchFamily="34" charset="0"/>
            </a:endParaRPr>
          </a:p>
          <a:p>
            <a:endParaRPr lang="fr-FR" dirty="0">
              <a:latin typeface="Abadi Extra Light" panose="020B0204020104020204" pitchFamily="34" charset="0"/>
            </a:endParaRPr>
          </a:p>
          <a:p>
            <a:endParaRPr lang="fr-FR" dirty="0">
              <a:latin typeface="Abadi Extra Light" panose="020B0204020104020204" pitchFamily="34" charset="0"/>
            </a:endParaRPr>
          </a:p>
          <a:p>
            <a:endParaRPr lang="fr-FR" dirty="0">
              <a:latin typeface="Abadi Extra Light" panose="020B0204020104020204" pitchFamily="34" charset="0"/>
            </a:endParaRPr>
          </a:p>
          <a:p>
            <a:endParaRPr lang="fr-FR" dirty="0">
              <a:latin typeface="Abadi Extra Light" panose="020B0204020104020204" pitchFamily="34" charset="0"/>
            </a:endParaRPr>
          </a:p>
          <a:p>
            <a:endParaRPr lang="fr-FR" dirty="0">
              <a:latin typeface="Abadi Extra Light" panose="020B0204020104020204" pitchFamily="34" charset="0"/>
            </a:endParaRPr>
          </a:p>
          <a:p>
            <a:endParaRPr lang="fr-FR" dirty="0">
              <a:latin typeface="Abadi Extra Light" panose="020B0204020104020204" pitchFamily="34" charset="0"/>
            </a:endParaRPr>
          </a:p>
          <a:p>
            <a:endParaRPr lang="fr-FR" dirty="0">
              <a:latin typeface="Abadi Extra Light" panose="020B0204020104020204" pitchFamily="34" charset="0"/>
            </a:endParaRPr>
          </a:p>
          <a:p>
            <a:endParaRPr lang="fr-FR" dirty="0">
              <a:latin typeface="Abadi Extra Light" panose="020B0204020104020204" pitchFamily="34" charset="0"/>
            </a:endParaRPr>
          </a:p>
          <a:p>
            <a:endParaRPr lang="fr-FR" dirty="0">
              <a:latin typeface="Abadi Extra Light" panose="020B0204020104020204" pitchFamily="34" charset="0"/>
            </a:endParaRPr>
          </a:p>
          <a:p>
            <a:endParaRPr lang="fr-FR" dirty="0">
              <a:latin typeface="Abadi Extra Light" panose="020B0204020104020204" pitchFamily="34" charset="0"/>
            </a:endParaRPr>
          </a:p>
          <a:p>
            <a:r>
              <a:rPr lang="fr-FR" b="1" dirty="0">
                <a:latin typeface="Abadi Extra Light" panose="020B0204020104020204" pitchFamily="34" charset="0"/>
              </a:rPr>
              <a:t>Adam</a:t>
            </a:r>
            <a:r>
              <a:rPr lang="fr-FR" dirty="0">
                <a:latin typeface="Abadi Extra Light" panose="020B0204020104020204" pitchFamily="34" charset="0"/>
              </a:rPr>
              <a:t> : un optimiseur basé sur la SGD mais qui module le </a:t>
            </a:r>
            <a:r>
              <a:rPr lang="fr-FR" dirty="0" err="1">
                <a:latin typeface="Abadi Extra Light" panose="020B0204020104020204" pitchFamily="34" charset="0"/>
              </a:rPr>
              <a:t>learning</a:t>
            </a:r>
            <a:r>
              <a:rPr lang="fr-FR" dirty="0">
                <a:latin typeface="Abadi Extra Light" panose="020B0204020104020204" pitchFamily="34" charset="0"/>
              </a:rPr>
              <a:t> rate pour chaque poids du modèle, permettant une meilleure gestion de la convergence</a:t>
            </a:r>
          </a:p>
          <a:p>
            <a:endParaRPr lang="fr-FR" dirty="0">
              <a:latin typeface="Abadi Extra Light" panose="020B0204020104020204" pitchFamily="34" charset="0"/>
            </a:endParaRPr>
          </a:p>
          <a:p>
            <a:endParaRPr lang="fr-FR" dirty="0">
              <a:latin typeface="Abadi Extra Light" panose="020B0204020104020204" pitchFamily="34" charset="0"/>
            </a:endParaRPr>
          </a:p>
          <a:p>
            <a:endParaRPr lang="fr-FR" dirty="0">
              <a:latin typeface="Abadi Extra Light" panose="020B0204020104020204" pitchFamily="34" charset="0"/>
            </a:endParaRPr>
          </a:p>
          <a:p>
            <a:endParaRPr lang="fr-FR" dirty="0">
              <a:latin typeface="Abadi Extra Light" panose="020B0204020104020204" pitchFamily="34" charset="0"/>
            </a:endParaRPr>
          </a:p>
          <a:p>
            <a:endParaRPr lang="fr-FR" dirty="0">
              <a:latin typeface="Abadi Extra Light" panose="020B0204020104020204" pitchFamily="34" charset="0"/>
            </a:endParaRPr>
          </a:p>
          <a:p>
            <a:endParaRPr lang="fr-FR" dirty="0">
              <a:latin typeface="Abadi Extra Light" panose="020B0204020104020204" pitchFamily="34" charset="0"/>
            </a:endParaRPr>
          </a:p>
          <a:p>
            <a:endParaRPr lang="fr-FR" dirty="0">
              <a:latin typeface="Abadi Extra Light" panose="020B0204020104020204" pitchFamily="34" charset="0"/>
            </a:endParaRPr>
          </a:p>
          <a:p>
            <a:endParaRPr lang="fr-FR" dirty="0">
              <a:latin typeface="Abadi Extra Light" panose="020B0204020104020204" pitchFamily="34" charset="0"/>
            </a:endParaRPr>
          </a:p>
        </p:txBody>
      </p:sp>
      <p:pic>
        <p:nvPicPr>
          <p:cNvPr id="4" name="Image 3" descr="Une image contenant Police, Graphique, typographie, texte&#10;&#10;Le contenu généré par l’IA peut être incorrect.">
            <a:extLst>
              <a:ext uri="{FF2B5EF4-FFF2-40B4-BE49-F238E27FC236}">
                <a16:creationId xmlns:a16="http://schemas.microsoft.com/office/drawing/2014/main" id="{A6D6970A-D16B-D29D-5CD4-D70E550A21E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6211" y="3227733"/>
            <a:ext cx="3473740" cy="946664"/>
          </a:xfrm>
          <a:prstGeom prst="rect">
            <a:avLst/>
          </a:prstGeom>
        </p:spPr>
      </p:pic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21018847-D717-6153-5525-60F28478A630}"/>
              </a:ext>
            </a:extLst>
          </p:cNvPr>
          <p:cNvCxnSpPr>
            <a:cxnSpLocks/>
          </p:cNvCxnSpPr>
          <p:nvPr/>
        </p:nvCxnSpPr>
        <p:spPr>
          <a:xfrm>
            <a:off x="2733531" y="3227733"/>
            <a:ext cx="1198389" cy="368907"/>
          </a:xfrm>
          <a:prstGeom prst="straightConnector1">
            <a:avLst/>
          </a:prstGeom>
          <a:ln w="444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C9D50324-D9D6-C531-36C4-C44DE400DD5D}"/>
              </a:ext>
            </a:extLst>
          </p:cNvPr>
          <p:cNvCxnSpPr>
            <a:cxnSpLocks/>
          </p:cNvCxnSpPr>
          <p:nvPr/>
        </p:nvCxnSpPr>
        <p:spPr>
          <a:xfrm flipV="1">
            <a:off x="5054600" y="3961765"/>
            <a:ext cx="0" cy="549275"/>
          </a:xfrm>
          <a:prstGeom prst="straightConnector1">
            <a:avLst/>
          </a:prstGeom>
          <a:ln w="444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avec flèche 18">
            <a:extLst>
              <a:ext uri="{FF2B5EF4-FFF2-40B4-BE49-F238E27FC236}">
                <a16:creationId xmlns:a16="http://schemas.microsoft.com/office/drawing/2014/main" id="{32BA55D3-2B5E-F818-1E76-C894D20849DA}"/>
              </a:ext>
            </a:extLst>
          </p:cNvPr>
          <p:cNvCxnSpPr>
            <a:cxnSpLocks/>
          </p:cNvCxnSpPr>
          <p:nvPr/>
        </p:nvCxnSpPr>
        <p:spPr>
          <a:xfrm flipH="1">
            <a:off x="7193280" y="3594703"/>
            <a:ext cx="812800" cy="367062"/>
          </a:xfrm>
          <a:prstGeom prst="straightConnector1">
            <a:avLst/>
          </a:prstGeom>
          <a:ln w="444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ZoneTexte 21">
            <a:extLst>
              <a:ext uri="{FF2B5EF4-FFF2-40B4-BE49-F238E27FC236}">
                <a16:creationId xmlns:a16="http://schemas.microsoft.com/office/drawing/2014/main" id="{BA9201B7-5F5F-6CA7-1F85-71410A53D34F}"/>
              </a:ext>
            </a:extLst>
          </p:cNvPr>
          <p:cNvSpPr txBox="1"/>
          <p:nvPr/>
        </p:nvSpPr>
        <p:spPr>
          <a:xfrm>
            <a:off x="1002013" y="2935345"/>
            <a:ext cx="17924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i="1" dirty="0"/>
              <a:t>Les nouveaux poids</a:t>
            </a:r>
          </a:p>
          <a:p>
            <a:pPr algn="ctr"/>
            <a:r>
              <a:rPr lang="fr-FR" sz="1600" i="1" dirty="0"/>
              <a:t> du modèle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FA287A48-6091-93F1-5AFF-95700D57A2D1}"/>
              </a:ext>
            </a:extLst>
          </p:cNvPr>
          <p:cNvSpPr txBox="1"/>
          <p:nvPr/>
        </p:nvSpPr>
        <p:spPr>
          <a:xfrm>
            <a:off x="4248129" y="4616041"/>
            <a:ext cx="16129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i="1" dirty="0"/>
              <a:t>Les anciens poids</a:t>
            </a:r>
          </a:p>
          <a:p>
            <a:pPr algn="ctr"/>
            <a:r>
              <a:rPr lang="fr-FR" sz="1600" i="1" dirty="0"/>
              <a:t> du modèle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8F835DC0-6FCB-83DB-3DAA-C3A8F20118B3}"/>
              </a:ext>
            </a:extLst>
          </p:cNvPr>
          <p:cNvSpPr txBox="1"/>
          <p:nvPr/>
        </p:nvSpPr>
        <p:spPr>
          <a:xfrm>
            <a:off x="8054879" y="3362511"/>
            <a:ext cx="19283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i="1" dirty="0"/>
              <a:t>Le gradient de la </a:t>
            </a:r>
            <a:r>
              <a:rPr lang="fr-FR" sz="1600" i="1" dirty="0" err="1"/>
              <a:t>loss</a:t>
            </a:r>
            <a:endParaRPr lang="fr-FR" sz="1600" i="1" dirty="0"/>
          </a:p>
        </p:txBody>
      </p:sp>
    </p:spTree>
    <p:extLst>
      <p:ext uri="{BB962C8B-B14F-4D97-AF65-F5344CB8AC3E}">
        <p14:creationId xmlns:p14="http://schemas.microsoft.com/office/powerpoint/2010/main" val="371521331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84B9FA0-93E4-66D1-44D1-DAB44ED075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BDCE226C-C464-18A3-1799-889A495D4D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101EEF4-DB1E-7FFD-4957-1CDEDB30CE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E9CE456-7998-2CBE-DAD7-F3A1AE75E2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C2A0103-72FD-D632-448D-C1CB04EDF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DD285F7-5052-66C1-ED3C-FB9AAB3FAF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12B6F71-7407-7EB6-4291-DA0CF64D4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455351C-95ED-6A23-A551-2BE9B7984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478" y="1683756"/>
            <a:ext cx="3115265" cy="2396359"/>
          </a:xfrm>
        </p:spPr>
        <p:txBody>
          <a:bodyPr anchor="b">
            <a:normAutofit/>
          </a:bodyPr>
          <a:lstStyle/>
          <a:p>
            <a:pPr algn="r"/>
            <a:r>
              <a:rPr lang="fr-FR" sz="4000">
                <a:solidFill>
                  <a:srgbClr val="FFFFFF"/>
                </a:solidFill>
                <a:cs typeface="Calibri Light"/>
              </a:rPr>
              <a:t>Plan</a:t>
            </a:r>
            <a:endParaRPr lang="fr-FR" sz="4000">
              <a:solidFill>
                <a:srgbClr val="FFFFFF"/>
              </a:solidFill>
            </a:endParaRPr>
          </a:p>
        </p:txBody>
      </p:sp>
      <p:graphicFrame>
        <p:nvGraphicFramePr>
          <p:cNvPr id="12" name="Espace réservé du contenu 2">
            <a:extLst>
              <a:ext uri="{FF2B5EF4-FFF2-40B4-BE49-F238E27FC236}">
                <a16:creationId xmlns:a16="http://schemas.microsoft.com/office/drawing/2014/main" id="{4C0DF42B-A77C-3D11-65F3-95F790602A59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905052" y="750440"/>
          <a:ext cx="6666833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Image 2">
            <a:extLst>
              <a:ext uri="{FF2B5EF4-FFF2-40B4-BE49-F238E27FC236}">
                <a16:creationId xmlns:a16="http://schemas.microsoft.com/office/drawing/2014/main" id="{74E1534B-49C0-20C1-345B-270B0633509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0502" y="6436533"/>
            <a:ext cx="1851497" cy="447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16665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E8D664C-E0A3-673F-F023-CB95D1DA6E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DB42432-32FC-4C22-34C1-95C9DD1B56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8A5864B-958E-ACA2-DB0D-C5474313A2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1E016C3-B749-207C-1DAD-1A0724857C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AE4DEDF-8275-3E08-5932-21B58A82AA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4D6094A-4A19-2FFE-CF43-88F47143B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49A7F677-6D56-92F6-881F-A3D89150F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  <a:latin typeface="Abadi Extra Light" panose="020B0204020104020204" pitchFamily="34" charset="0"/>
              </a:rPr>
              <a:t>La reconnaissance d’images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DA83E278-1C0A-1432-1F73-53480DB45215}"/>
              </a:ext>
            </a:extLst>
          </p:cNvPr>
          <p:cNvSpPr txBox="1"/>
          <p:nvPr/>
        </p:nvSpPr>
        <p:spPr>
          <a:xfrm>
            <a:off x="1838961" y="1690688"/>
            <a:ext cx="87477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Abadi Extra Light" panose="020B0204020104020204" pitchFamily="34" charset="0"/>
              </a:rPr>
              <a:t>La reconnaissance d'images permet d'identifier et de classer des objets, des personnes ou des scènes à partir d'images.</a:t>
            </a:r>
          </a:p>
          <a:p>
            <a:endParaRPr lang="fr-FR" dirty="0">
              <a:latin typeface="Abadi Extra Light" panose="020B0204020104020204" pitchFamily="34" charset="0"/>
            </a:endParaRPr>
          </a:p>
          <a:p>
            <a:r>
              <a:rPr lang="fr-FR" dirty="0">
                <a:latin typeface="Abadi Extra Light" panose="020B0204020104020204" pitchFamily="34" charset="0"/>
              </a:rPr>
              <a:t>Les CNN sont particulièrement adaptés à cette tâche</a:t>
            </a:r>
          </a:p>
        </p:txBody>
      </p:sp>
      <p:pic>
        <p:nvPicPr>
          <p:cNvPr id="7" name="Image 6" descr="Une image contenant texte, capture d’écran, diagramme&#10;&#10;Le contenu généré par l’IA peut être incorrect.">
            <a:extLst>
              <a:ext uri="{FF2B5EF4-FFF2-40B4-BE49-F238E27FC236}">
                <a16:creationId xmlns:a16="http://schemas.microsoft.com/office/drawing/2014/main" id="{41720C8C-0183-B9EC-AB33-39BACF4267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2521" y="3004498"/>
            <a:ext cx="8122919" cy="3817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87645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CBC2908-1C21-A5D9-07E2-86A96CA188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A082845-848B-3912-9E37-0FED95F41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BCFAF86-E0AD-5C09-3E1A-54D64A3E77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2DDB8BE-1EA5-EAD2-84C3-47E5D40132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2F00E26-E0E8-F786-8D5E-4ECF9128AC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E296C85-DFD5-D793-FD0E-DD97182C7D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ACA064D2-DF78-9251-A215-FF74C90BA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  <a:latin typeface="Abadi Extra Light" panose="020B0204020104020204" pitchFamily="34" charset="0"/>
              </a:rPr>
              <a:t>La détection d’objets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7E2266E7-C2F2-4EC6-C1B6-0CE04249F10B}"/>
              </a:ext>
            </a:extLst>
          </p:cNvPr>
          <p:cNvSpPr txBox="1"/>
          <p:nvPr/>
        </p:nvSpPr>
        <p:spPr>
          <a:xfrm>
            <a:off x="1405888" y="1815663"/>
            <a:ext cx="874776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Abadi Extra Light" panose="020B0204020104020204" pitchFamily="34" charset="0"/>
              </a:rPr>
              <a:t>La </a:t>
            </a:r>
            <a:r>
              <a:rPr lang="fr-FR" b="1" dirty="0">
                <a:latin typeface="Abadi Extra Light" panose="020B0204020104020204" pitchFamily="34" charset="0"/>
              </a:rPr>
              <a:t>détection d'objets</a:t>
            </a:r>
            <a:r>
              <a:rPr lang="fr-FR" dirty="0">
                <a:latin typeface="Abadi Extra Light" panose="020B0204020104020204" pitchFamily="34" charset="0"/>
              </a:rPr>
              <a:t> identifie et localise plusieurs objets dans une image en traçant des </a:t>
            </a:r>
            <a:r>
              <a:rPr lang="fr-FR" b="1" dirty="0" err="1">
                <a:latin typeface="Abadi Extra Light" panose="020B0204020104020204" pitchFamily="34" charset="0"/>
              </a:rPr>
              <a:t>bounding</a:t>
            </a:r>
            <a:r>
              <a:rPr lang="fr-FR" b="1" dirty="0">
                <a:latin typeface="Abadi Extra Light" panose="020B0204020104020204" pitchFamily="34" charset="0"/>
              </a:rPr>
              <a:t> boxes</a:t>
            </a:r>
            <a:r>
              <a:rPr lang="fr-FR" dirty="0">
                <a:latin typeface="Abadi Extra Light" panose="020B0204020104020204" pitchFamily="34" charset="0"/>
              </a:rPr>
              <a:t> autour d’eux et en attribuant un </a:t>
            </a:r>
            <a:r>
              <a:rPr lang="fr-FR" b="1" dirty="0">
                <a:latin typeface="Abadi Extra Light" panose="020B0204020104020204" pitchFamily="34" charset="0"/>
              </a:rPr>
              <a:t>score de confiance</a:t>
            </a:r>
            <a:r>
              <a:rPr lang="fr-FR" dirty="0">
                <a:latin typeface="Abadi Extra Light" panose="020B0204020104020204" pitchFamily="34" charset="0"/>
              </a:rPr>
              <a:t>.</a:t>
            </a:r>
          </a:p>
          <a:p>
            <a:endParaRPr lang="fr-FR" dirty="0">
              <a:latin typeface="Abadi Extra Light" panose="020B0204020104020204" pitchFamily="34" charset="0"/>
            </a:endParaRPr>
          </a:p>
          <a:p>
            <a:r>
              <a:rPr lang="fr-FR" dirty="0">
                <a:latin typeface="Abadi Extra Light" panose="020B0204020104020204" pitchFamily="34" charset="0"/>
              </a:rPr>
              <a:t>Modèles célèbres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err="1">
                <a:latin typeface="Abadi Extra Light" panose="020B0204020104020204" pitchFamily="34" charset="0"/>
              </a:rPr>
              <a:t>Yolo</a:t>
            </a:r>
            <a:r>
              <a:rPr lang="fr-FR" dirty="0">
                <a:latin typeface="Abadi Extra Light" panose="020B0204020104020204" pitchFamily="34" charset="0"/>
              </a:rPr>
              <a:t> : Analyse toute l'image en un seul passage, générant rapidement les </a:t>
            </a:r>
            <a:r>
              <a:rPr lang="fr-FR" dirty="0" err="1">
                <a:latin typeface="Abadi Extra Light" panose="020B0204020104020204" pitchFamily="34" charset="0"/>
              </a:rPr>
              <a:t>bounding</a:t>
            </a:r>
            <a:r>
              <a:rPr lang="fr-FR" dirty="0">
                <a:latin typeface="Abadi Extra Light" panose="020B0204020104020204" pitchFamily="34" charset="0"/>
              </a:rPr>
              <a:t> boxes (rapide et efficace)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>
                <a:latin typeface="Abadi Extra Light" panose="020B0204020104020204" pitchFamily="34" charset="0"/>
              </a:rPr>
              <a:t>R-CNN</a:t>
            </a:r>
            <a:r>
              <a:rPr lang="fr-FR" dirty="0">
                <a:latin typeface="Abadi Extra Light" panose="020B0204020104020204" pitchFamily="34" charset="0"/>
              </a:rPr>
              <a:t> : Divise l'image en régions candidates et applique un CNN sur chaque région (lent mais précis)</a:t>
            </a:r>
          </a:p>
        </p:txBody>
      </p:sp>
      <p:pic>
        <p:nvPicPr>
          <p:cNvPr id="6" name="Image 5" descr="Une image contenant plein air, texte, Véhicule terrestre, voiture&#10;&#10;Le contenu généré par l’IA peut être incorrect.">
            <a:extLst>
              <a:ext uri="{FF2B5EF4-FFF2-40B4-BE49-F238E27FC236}">
                <a16:creationId xmlns:a16="http://schemas.microsoft.com/office/drawing/2014/main" id="{431ED1B4-A8F4-3CFD-4AB3-E8D614F708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498" y="4435474"/>
            <a:ext cx="4114801" cy="2057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81539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05E6BCF-7A7E-9B6A-E543-D0581293E9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3503E2E-B958-E09A-2CA0-7A2EDA556C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FDBE41E-59A6-2EE4-7E0E-119780C157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B81EA9E-11A8-7676-D6C7-A7EE6791A9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490A87A-D636-51F2-B001-A73627A903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28A5DCF-0B54-807B-B871-5CDDFB62BB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9B92DFF5-380F-36F8-F6AA-A47FA0503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La segmentation sémantique</a:t>
            </a:r>
            <a:endParaRPr lang="fr-FR" dirty="0">
              <a:solidFill>
                <a:schemeClr val="bg1"/>
              </a:solidFill>
              <a:latin typeface="Abadi Extra Light" panose="020B0204020104020204" pitchFamily="34" charset="0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46B0E457-06DE-3649-CF9A-3AB68EA205E2}"/>
              </a:ext>
            </a:extLst>
          </p:cNvPr>
          <p:cNvSpPr txBox="1"/>
          <p:nvPr/>
        </p:nvSpPr>
        <p:spPr>
          <a:xfrm>
            <a:off x="1405888" y="1815663"/>
            <a:ext cx="8747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Abadi Extra Light" panose="020B0204020104020204" pitchFamily="34" charset="0"/>
              </a:rPr>
              <a:t>La </a:t>
            </a:r>
            <a:r>
              <a:rPr lang="fr-FR" b="1" dirty="0">
                <a:latin typeface="Abadi Extra Light" panose="020B0204020104020204" pitchFamily="34" charset="0"/>
              </a:rPr>
              <a:t>segmentation sémantique</a:t>
            </a:r>
            <a:r>
              <a:rPr lang="fr-FR" dirty="0">
                <a:latin typeface="Abadi Extra Light" panose="020B0204020104020204" pitchFamily="34" charset="0"/>
              </a:rPr>
              <a:t> assigne une </a:t>
            </a:r>
            <a:r>
              <a:rPr lang="fr-FR" b="1" dirty="0">
                <a:latin typeface="Abadi Extra Light" panose="020B0204020104020204" pitchFamily="34" charset="0"/>
              </a:rPr>
              <a:t>classe</a:t>
            </a:r>
            <a:r>
              <a:rPr lang="fr-FR" dirty="0">
                <a:latin typeface="Abadi Extra Light" panose="020B0204020104020204" pitchFamily="34" charset="0"/>
              </a:rPr>
              <a:t> à </a:t>
            </a:r>
            <a:r>
              <a:rPr lang="fr-FR" b="1" dirty="0">
                <a:latin typeface="Abadi Extra Light" panose="020B0204020104020204" pitchFamily="34" charset="0"/>
              </a:rPr>
              <a:t>chaque pixel</a:t>
            </a:r>
            <a:r>
              <a:rPr lang="fr-FR" dirty="0">
                <a:latin typeface="Abadi Extra Light" panose="020B0204020104020204" pitchFamily="34" charset="0"/>
              </a:rPr>
              <a:t> d’une image, permettant une compréhension fine des objets et de leur structure.</a:t>
            </a:r>
          </a:p>
        </p:txBody>
      </p:sp>
      <p:pic>
        <p:nvPicPr>
          <p:cNvPr id="9" name="Image 8" descr="Une image contenant texte, mammifère, capture d’écran&#10;&#10;Le contenu généré par l’IA peut être incorrect.">
            <a:extLst>
              <a:ext uri="{FF2B5EF4-FFF2-40B4-BE49-F238E27FC236}">
                <a16:creationId xmlns:a16="http://schemas.microsoft.com/office/drawing/2014/main" id="{DC866ED7-D77E-8AD3-BA2E-00C4FB4E75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7448" y="2757871"/>
            <a:ext cx="7277099" cy="3638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73236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461C7C4-83DB-5462-48A7-8790767FA2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689B03A-D445-C56D-25AD-A98687DA8F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2367E8-B1C3-D9B4-1ECE-17DC91B855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FB16673-FF4D-F7A0-B590-11C4CCAFF1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734CC85-9453-FE4F-3215-3CE4C1FA0E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74B3FD8-479A-262B-741A-B8D24A51DB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6A82720E-B3AD-8EB8-7D32-7E5E50B3AF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La segmentation sémantique</a:t>
            </a:r>
            <a:endParaRPr lang="fr-FR" dirty="0">
              <a:solidFill>
                <a:schemeClr val="bg1"/>
              </a:solidFill>
              <a:latin typeface="Abadi Extra Light" panose="020B0204020104020204" pitchFamily="34" charset="0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B11F20C3-4DA6-81FB-76B4-595439C85C44}"/>
              </a:ext>
            </a:extLst>
          </p:cNvPr>
          <p:cNvSpPr txBox="1"/>
          <p:nvPr/>
        </p:nvSpPr>
        <p:spPr>
          <a:xfrm>
            <a:off x="339088" y="3251066"/>
            <a:ext cx="462915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Abadi Extra Light" panose="020B0204020104020204" pitchFamily="34" charset="0"/>
              </a:rPr>
              <a:t>Le modèle produit en sortie une carte du format de l’image d’entrée, il a donc une architecture de type encodeur/décodeur</a:t>
            </a:r>
          </a:p>
          <a:p>
            <a:endParaRPr lang="fr-FR" dirty="0">
              <a:latin typeface="Abadi Extra Light" panose="020B0204020104020204" pitchFamily="34" charset="0"/>
            </a:endParaRPr>
          </a:p>
          <a:p>
            <a:r>
              <a:rPr lang="fr-FR" dirty="0">
                <a:latin typeface="Abadi Extra Light" panose="020B0204020104020204" pitchFamily="34" charset="0"/>
              </a:rPr>
              <a:t>Exemple U-Net : </a:t>
            </a:r>
          </a:p>
        </p:txBody>
      </p:sp>
      <p:pic>
        <p:nvPicPr>
          <p:cNvPr id="4" name="Image 3" descr="Une image contenant texte, capture d’écran, diagramme, ligne&#10;&#10;Le contenu généré par l’IA peut être incorrect.">
            <a:extLst>
              <a:ext uri="{FF2B5EF4-FFF2-40B4-BE49-F238E27FC236}">
                <a16:creationId xmlns:a16="http://schemas.microsoft.com/office/drawing/2014/main" id="{808B50FD-B696-D8D3-83BB-AE5526D627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3352" y="2055813"/>
            <a:ext cx="6923894" cy="4612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3507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985B4D8-A115-ED1E-9D89-FD20853F1C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2E9E2849-FFE0-617B-118E-2E4C0B03DE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B3716E4-F99E-A488-C8E4-C45AD1E444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F526AD8-5AB3-BED4-605B-E0C68E7B9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F40A3DF-ED18-FFE3-2920-D1E44847AA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FD99E365-4A2B-E69E-5668-8AE1877596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2CE30AE-6CE7-A1DB-1862-A1940E5C9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0A351BE-C9CB-7A80-4335-8074CE214F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478" y="1683756"/>
            <a:ext cx="3115265" cy="2396359"/>
          </a:xfrm>
        </p:spPr>
        <p:txBody>
          <a:bodyPr anchor="b">
            <a:normAutofit/>
          </a:bodyPr>
          <a:lstStyle/>
          <a:p>
            <a:pPr algn="r"/>
            <a:r>
              <a:rPr lang="fr-FR" sz="4000">
                <a:solidFill>
                  <a:srgbClr val="FFFFFF"/>
                </a:solidFill>
                <a:cs typeface="Calibri Light"/>
              </a:rPr>
              <a:t>Plan</a:t>
            </a:r>
            <a:endParaRPr lang="fr-FR" sz="4000">
              <a:solidFill>
                <a:srgbClr val="FFFFFF"/>
              </a:solidFill>
            </a:endParaRPr>
          </a:p>
        </p:txBody>
      </p:sp>
      <p:graphicFrame>
        <p:nvGraphicFramePr>
          <p:cNvPr id="12" name="Espace réservé du contenu 2">
            <a:extLst>
              <a:ext uri="{FF2B5EF4-FFF2-40B4-BE49-F238E27FC236}">
                <a16:creationId xmlns:a16="http://schemas.microsoft.com/office/drawing/2014/main" id="{0F7AA046-F54E-DE13-5B59-AAFD5031491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57051742"/>
              </p:ext>
            </p:extLst>
          </p:nvPr>
        </p:nvGraphicFramePr>
        <p:xfrm>
          <a:off x="4905052" y="750440"/>
          <a:ext cx="6666833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Image 2">
            <a:extLst>
              <a:ext uri="{FF2B5EF4-FFF2-40B4-BE49-F238E27FC236}">
                <a16:creationId xmlns:a16="http://schemas.microsoft.com/office/drawing/2014/main" id="{9833E9AC-2850-09C1-4CF4-3A2614483BA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0502" y="6436533"/>
            <a:ext cx="1851497" cy="447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3766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D511714-0102-2EA6-766D-023AF2615C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C7DF5749-2D04-78A6-4F58-FA92DAC62E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9A114B0-CA7E-2F04-0535-2497DDF03A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77DCB2A-9555-5649-C6C4-256AD13AA7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D72480A-FD0C-4E1A-F818-EBBF448823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3A53D031-DF2A-85A4-1976-64813184DF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EE15B1C-9E18-2C0E-7F59-F96D9B3B34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A2A593A-3C17-B336-9747-0C9E86F1ED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478" y="1683756"/>
            <a:ext cx="3115265" cy="2396359"/>
          </a:xfrm>
        </p:spPr>
        <p:txBody>
          <a:bodyPr anchor="b">
            <a:normAutofit/>
          </a:bodyPr>
          <a:lstStyle/>
          <a:p>
            <a:pPr algn="r"/>
            <a:r>
              <a:rPr lang="fr-FR" sz="4000">
                <a:solidFill>
                  <a:srgbClr val="FFFFFF"/>
                </a:solidFill>
                <a:cs typeface="Calibri Light"/>
              </a:rPr>
              <a:t>Plan</a:t>
            </a:r>
            <a:endParaRPr lang="fr-FR" sz="4000">
              <a:solidFill>
                <a:srgbClr val="FFFFFF"/>
              </a:solidFill>
            </a:endParaRPr>
          </a:p>
        </p:txBody>
      </p:sp>
      <p:graphicFrame>
        <p:nvGraphicFramePr>
          <p:cNvPr id="12" name="Espace réservé du contenu 2">
            <a:extLst>
              <a:ext uri="{FF2B5EF4-FFF2-40B4-BE49-F238E27FC236}">
                <a16:creationId xmlns:a16="http://schemas.microsoft.com/office/drawing/2014/main" id="{D0AE2BFA-B1E8-C773-0B9D-8AFB93909EC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98055055"/>
              </p:ext>
            </p:extLst>
          </p:nvPr>
        </p:nvGraphicFramePr>
        <p:xfrm>
          <a:off x="4905052" y="750440"/>
          <a:ext cx="6666833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" name="Image 2">
            <a:extLst>
              <a:ext uri="{FF2B5EF4-FFF2-40B4-BE49-F238E27FC236}">
                <a16:creationId xmlns:a16="http://schemas.microsoft.com/office/drawing/2014/main" id="{42A362EF-8231-AC43-9CF3-D811DEF2B5E9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0502" y="6436533"/>
            <a:ext cx="1851497" cy="447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424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32DB32F-550F-4DDB-961D-CE6794692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pPr algn="ctr"/>
            <a:r>
              <a:rPr lang="fr-FR" sz="4000" dirty="0">
                <a:solidFill>
                  <a:srgbClr val="FFFFFF"/>
                </a:solidFill>
                <a:latin typeface="Abadi Extra Light" panose="020B0204020104020204" pitchFamily="34" charset="0"/>
              </a:rPr>
              <a:t>Définition : qu’est ce que l’intelligence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B88C1A3-2C32-1FAE-8E32-6630E36904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2316479"/>
            <a:ext cx="8930641" cy="3563155"/>
          </a:xfrm>
        </p:spPr>
        <p:txBody>
          <a:bodyPr anchor="ctr">
            <a:normAutofit/>
          </a:bodyPr>
          <a:lstStyle/>
          <a:p>
            <a:pPr marL="0" indent="0" algn="just">
              <a:buNone/>
            </a:pPr>
            <a:r>
              <a:rPr lang="fr-FR" sz="2000" dirty="0">
                <a:effectLst/>
                <a:latin typeface="Abadi Extra Light" panose="020B0204020104020204" pitchFamily="34" charset="0"/>
              </a:rPr>
              <a:t>1 : Faculté de comprendre, de découvrir des relations (de causalité, d’identité, etc.) entre les faits et les choses. </a:t>
            </a:r>
          </a:p>
          <a:p>
            <a:pPr marL="0" indent="0" algn="just">
              <a:buNone/>
            </a:pPr>
            <a:r>
              <a:rPr lang="fr-FR" sz="2000" dirty="0">
                <a:effectLst/>
                <a:latin typeface="Abadi Extra Light" panose="020B0204020104020204" pitchFamily="34" charset="0"/>
              </a:rPr>
              <a:t>2</a:t>
            </a:r>
            <a:r>
              <a:rPr lang="fr-FR" sz="2000" dirty="0">
                <a:latin typeface="Abadi Extra Light" panose="020B0204020104020204" pitchFamily="34" charset="0"/>
              </a:rPr>
              <a:t> :</a:t>
            </a:r>
            <a:r>
              <a:rPr lang="fr-FR" sz="2000" dirty="0">
                <a:effectLst/>
                <a:latin typeface="Abadi Extra Light" panose="020B0204020104020204" pitchFamily="34" charset="0"/>
              </a:rPr>
              <a:t> Aptitude à comprendre facilement, à agir avec discernement</a:t>
            </a:r>
            <a:r>
              <a:rPr lang="fr-FR" sz="2000" dirty="0">
                <a:latin typeface="Abadi Extra Light" panose="020B0204020104020204" pitchFamily="34" charset="0"/>
              </a:rPr>
              <a:t> </a:t>
            </a:r>
            <a:r>
              <a:rPr lang="fr-FR" sz="2000" dirty="0">
                <a:effectLst/>
                <a:latin typeface="Abadi Extra Light" panose="020B0204020104020204" pitchFamily="34" charset="0"/>
              </a:rPr>
              <a:t>(Notion de « niveau d’intelligence », de comparaison par rapport à un système semblable) </a:t>
            </a:r>
          </a:p>
          <a:p>
            <a:pPr marL="0" indent="0" algn="just">
              <a:buNone/>
            </a:pPr>
            <a:r>
              <a:rPr lang="fr-FR" sz="2000" dirty="0">
                <a:effectLst/>
                <a:latin typeface="Abadi Extra Light" panose="020B0204020104020204" pitchFamily="34" charset="0"/>
              </a:rPr>
              <a:t>3</a:t>
            </a:r>
            <a:r>
              <a:rPr lang="fr-FR" sz="2000" dirty="0">
                <a:latin typeface="Abadi Extra Light" panose="020B0204020104020204" pitchFamily="34" charset="0"/>
              </a:rPr>
              <a:t> :</a:t>
            </a:r>
            <a:r>
              <a:rPr lang="fr-FR" sz="2000" dirty="0">
                <a:effectLst/>
                <a:latin typeface="Abadi Extra Light" panose="020B0204020104020204" pitchFamily="34" charset="0"/>
              </a:rPr>
              <a:t> Capacité ou fait de comprendre une chose particulière. Exemple : avoir l’intelligence des affaires. (Notion de spécialisation.)</a:t>
            </a:r>
            <a:endParaRPr lang="fr-FR" sz="2000" dirty="0">
              <a:latin typeface="Abadi Extra Light" panose="020B0204020104020204" pitchFamily="34" charset="0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E631A61-117C-65C1-F348-29EC16F6F17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0502" y="6436533"/>
            <a:ext cx="1851497" cy="447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8921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32DB32F-550F-4DDB-961D-CE6794692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pPr algn="ctr"/>
            <a:r>
              <a:rPr lang="fr-FR" sz="4000" dirty="0">
                <a:solidFill>
                  <a:schemeClr val="bg1"/>
                </a:solidFill>
                <a:effectLst/>
                <a:latin typeface="Abadi Extra Light" panose="020B0204020104020204" pitchFamily="34" charset="0"/>
              </a:rPr>
              <a:t>Comment approcher le raisonnement</a:t>
            </a:r>
            <a:endParaRPr lang="fr-FR" sz="4000" dirty="0">
              <a:solidFill>
                <a:schemeClr val="bg1"/>
              </a:solidFill>
              <a:latin typeface="Abadi Extra Light" panose="020B0204020104020204" pitchFamily="34" charset="0"/>
            </a:endParaRP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7C053257-D5F7-04F1-187A-1912130AE040}"/>
              </a:ext>
            </a:extLst>
          </p:cNvPr>
          <p:cNvSpPr txBox="1"/>
          <p:nvPr/>
        </p:nvSpPr>
        <p:spPr>
          <a:xfrm>
            <a:off x="5040083" y="3473984"/>
            <a:ext cx="2111830" cy="646331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badi Extra Light" panose="020B0204020104020204" pitchFamily="34" charset="0"/>
              </a:rPr>
              <a:t>SCIENCES COGNITIVES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E422CB25-20C6-54E0-215F-3054AB2E3A27}"/>
              </a:ext>
            </a:extLst>
          </p:cNvPr>
          <p:cNvSpPr txBox="1"/>
          <p:nvPr/>
        </p:nvSpPr>
        <p:spPr>
          <a:xfrm>
            <a:off x="4556759" y="2956356"/>
            <a:ext cx="3143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badi Extra Light" panose="020B0204020104020204" pitchFamily="34" charset="0"/>
              </a:rPr>
              <a:t>Comportement du système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82DF6F18-873C-2120-8EB9-554F3E118A6B}"/>
              </a:ext>
            </a:extLst>
          </p:cNvPr>
          <p:cNvSpPr txBox="1"/>
          <p:nvPr/>
        </p:nvSpPr>
        <p:spPr>
          <a:xfrm>
            <a:off x="6592388" y="4384657"/>
            <a:ext cx="3143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badi Extra Light" panose="020B0204020104020204" pitchFamily="34" charset="0"/>
              </a:rPr>
              <a:t>Substrat neuronal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37F9B57A-4977-EDDD-E397-F7A8AE021B2C}"/>
              </a:ext>
            </a:extLst>
          </p:cNvPr>
          <p:cNvSpPr txBox="1"/>
          <p:nvPr/>
        </p:nvSpPr>
        <p:spPr>
          <a:xfrm>
            <a:off x="7990115" y="3553660"/>
            <a:ext cx="31437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badi Extra Light" panose="020B0204020104020204" pitchFamily="34" charset="0"/>
              </a:rPr>
              <a:t>Neuropsychologie, neuro-philosophie</a:t>
            </a:r>
          </a:p>
        </p:txBody>
      </p:sp>
      <p:cxnSp>
        <p:nvCxnSpPr>
          <p:cNvPr id="33" name="Connecteur droit avec flèche 32">
            <a:extLst>
              <a:ext uri="{FF2B5EF4-FFF2-40B4-BE49-F238E27FC236}">
                <a16:creationId xmlns:a16="http://schemas.microsoft.com/office/drawing/2014/main" id="{D43D774A-59C1-58F8-2359-1EC47B21A9E4}"/>
              </a:ext>
            </a:extLst>
          </p:cNvPr>
          <p:cNvCxnSpPr/>
          <p:nvPr/>
        </p:nvCxnSpPr>
        <p:spPr>
          <a:xfrm flipH="1">
            <a:off x="3964578" y="3248668"/>
            <a:ext cx="740228" cy="1118606"/>
          </a:xfrm>
          <a:prstGeom prst="straightConnector1">
            <a:avLst/>
          </a:prstGeom>
          <a:ln w="28575">
            <a:solidFill>
              <a:schemeClr val="accent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avec flèche 33">
            <a:extLst>
              <a:ext uri="{FF2B5EF4-FFF2-40B4-BE49-F238E27FC236}">
                <a16:creationId xmlns:a16="http://schemas.microsoft.com/office/drawing/2014/main" id="{A66FEB6B-0270-E6AB-285F-6266875178C5}"/>
              </a:ext>
            </a:extLst>
          </p:cNvPr>
          <p:cNvCxnSpPr>
            <a:cxnSpLocks/>
          </p:cNvCxnSpPr>
          <p:nvPr/>
        </p:nvCxnSpPr>
        <p:spPr>
          <a:xfrm flipH="1">
            <a:off x="5364480" y="4569323"/>
            <a:ext cx="1787433" cy="0"/>
          </a:xfrm>
          <a:prstGeom prst="straightConnector1">
            <a:avLst/>
          </a:prstGeom>
          <a:ln w="28575">
            <a:solidFill>
              <a:schemeClr val="accent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eur droit avec flèche 34">
            <a:extLst>
              <a:ext uri="{FF2B5EF4-FFF2-40B4-BE49-F238E27FC236}">
                <a16:creationId xmlns:a16="http://schemas.microsoft.com/office/drawing/2014/main" id="{A6EDF99E-BD6A-C8B5-8261-5085C1D7542C}"/>
              </a:ext>
            </a:extLst>
          </p:cNvPr>
          <p:cNvCxnSpPr>
            <a:cxnSpLocks/>
          </p:cNvCxnSpPr>
          <p:nvPr/>
        </p:nvCxnSpPr>
        <p:spPr>
          <a:xfrm flipH="1" flipV="1">
            <a:off x="7575369" y="3277419"/>
            <a:ext cx="539930" cy="1085392"/>
          </a:xfrm>
          <a:prstGeom prst="straightConnector1">
            <a:avLst/>
          </a:prstGeom>
          <a:ln w="28575">
            <a:solidFill>
              <a:schemeClr val="accent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avec flèche 35">
            <a:extLst>
              <a:ext uri="{FF2B5EF4-FFF2-40B4-BE49-F238E27FC236}">
                <a16:creationId xmlns:a16="http://schemas.microsoft.com/office/drawing/2014/main" id="{D4A8AFFC-95EA-8225-584A-E67B8F63AEBD}"/>
              </a:ext>
            </a:extLst>
          </p:cNvPr>
          <p:cNvCxnSpPr>
            <a:cxnSpLocks/>
          </p:cNvCxnSpPr>
          <p:nvPr/>
        </p:nvCxnSpPr>
        <p:spPr>
          <a:xfrm flipH="1">
            <a:off x="3104607" y="4884500"/>
            <a:ext cx="727162" cy="76043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avec flèche 36">
            <a:extLst>
              <a:ext uri="{FF2B5EF4-FFF2-40B4-BE49-F238E27FC236}">
                <a16:creationId xmlns:a16="http://schemas.microsoft.com/office/drawing/2014/main" id="{7838DEC9-18AD-EA86-538F-A5BD100F052D}"/>
              </a:ext>
            </a:extLst>
          </p:cNvPr>
          <p:cNvCxnSpPr>
            <a:cxnSpLocks/>
            <a:endCxn id="40" idx="0"/>
          </p:cNvCxnSpPr>
          <p:nvPr/>
        </p:nvCxnSpPr>
        <p:spPr>
          <a:xfrm>
            <a:off x="8351520" y="4795719"/>
            <a:ext cx="596538" cy="84921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droit avec flèche 37">
            <a:extLst>
              <a:ext uri="{FF2B5EF4-FFF2-40B4-BE49-F238E27FC236}">
                <a16:creationId xmlns:a16="http://schemas.microsoft.com/office/drawing/2014/main" id="{B79BF2D7-6903-8207-B91E-6CED7FC7FCC3}"/>
              </a:ext>
            </a:extLst>
          </p:cNvPr>
          <p:cNvCxnSpPr>
            <a:cxnSpLocks/>
          </p:cNvCxnSpPr>
          <p:nvPr/>
        </p:nvCxnSpPr>
        <p:spPr>
          <a:xfrm flipV="1">
            <a:off x="6096000" y="2403566"/>
            <a:ext cx="0" cy="48273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ZoneTexte 38">
            <a:extLst>
              <a:ext uri="{FF2B5EF4-FFF2-40B4-BE49-F238E27FC236}">
                <a16:creationId xmlns:a16="http://schemas.microsoft.com/office/drawing/2014/main" id="{3873FDAF-97BE-1B60-F60F-448E39EEE38E}"/>
              </a:ext>
            </a:extLst>
          </p:cNvPr>
          <p:cNvSpPr txBox="1"/>
          <p:nvPr/>
        </p:nvSpPr>
        <p:spPr>
          <a:xfrm>
            <a:off x="1630681" y="5633774"/>
            <a:ext cx="3143794" cy="58477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badi Extra Light" panose="020B0204020104020204" pitchFamily="34" charset="0"/>
              </a:rPr>
              <a:t>Sciences de l’ingénieur (informatique, mathématiques)</a:t>
            </a:r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F1D725C6-6A79-BBED-8E64-E38AB35DC31C}"/>
              </a:ext>
            </a:extLst>
          </p:cNvPr>
          <p:cNvSpPr txBox="1"/>
          <p:nvPr/>
        </p:nvSpPr>
        <p:spPr>
          <a:xfrm>
            <a:off x="7376161" y="5644937"/>
            <a:ext cx="3143794" cy="83099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badi Extra Light" panose="020B0204020104020204" pitchFamily="34" charset="0"/>
              </a:rPr>
              <a:t>Sciences du vivant (biologie,  neurosciences, </a:t>
            </a:r>
            <a:r>
              <a:rPr kumimoji="0" lang="fr-F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badi Extra Light" panose="020B0204020104020204" pitchFamily="34" charset="0"/>
              </a:rPr>
              <a:t>neuro-physiologie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badi Extra Light" panose="020B0204020104020204" pitchFamily="34" charset="0"/>
              </a:rPr>
              <a:t>, </a:t>
            </a:r>
            <a:r>
              <a:rPr kumimoji="0" lang="fr-F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badi Extra Light" panose="020B0204020104020204" pitchFamily="34" charset="0"/>
              </a:rPr>
              <a:t>neuro-anatomie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badi Extra Light" panose="020B0204020104020204" pitchFamily="34" charset="0"/>
              </a:rPr>
              <a:t>…)</a:t>
            </a: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FFFA1642-BB77-2668-F6FC-EB971EE288A6}"/>
              </a:ext>
            </a:extLst>
          </p:cNvPr>
          <p:cNvSpPr txBox="1"/>
          <p:nvPr/>
        </p:nvSpPr>
        <p:spPr>
          <a:xfrm>
            <a:off x="3831769" y="1702437"/>
            <a:ext cx="4689567" cy="58477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badi Extra Light" panose="020B0204020104020204" pitchFamily="34" charset="0"/>
              </a:rPr>
              <a:t>Sciences humaines (psychologie cognitive, psycholinguistique, sciences du langage, philosophie)</a:t>
            </a:r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0A94EFBD-5322-8F17-886D-215FDC57941E}"/>
              </a:ext>
            </a:extLst>
          </p:cNvPr>
          <p:cNvSpPr txBox="1"/>
          <p:nvPr/>
        </p:nvSpPr>
        <p:spPr>
          <a:xfrm>
            <a:off x="2346960" y="4387088"/>
            <a:ext cx="3143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badi Extra Light" panose="020B0204020104020204" pitchFamily="34" charset="0"/>
              </a:rPr>
              <a:t>Simulation/modélisation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F005F4E1-6B9A-F057-C4E1-A5643D9F791E}"/>
              </a:ext>
            </a:extLst>
          </p:cNvPr>
          <p:cNvSpPr txBox="1"/>
          <p:nvPr/>
        </p:nvSpPr>
        <p:spPr>
          <a:xfrm>
            <a:off x="2650048" y="3473984"/>
            <a:ext cx="1436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badi Extra Light" panose="020B0204020104020204" pitchFamily="34" charset="0"/>
              </a:rPr>
              <a:t>IA symbolique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D7ADC741-28C0-F53F-DE60-A7A19C550115}"/>
              </a:ext>
            </a:extLst>
          </p:cNvPr>
          <p:cNvSpPr txBox="1"/>
          <p:nvPr/>
        </p:nvSpPr>
        <p:spPr>
          <a:xfrm>
            <a:off x="5405474" y="4773803"/>
            <a:ext cx="1768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badi Extra Light" panose="020B0204020104020204" pitchFamily="34" charset="0"/>
              </a:rPr>
              <a:t>IA connexionniste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03E22977-4B77-2954-74C4-904B9DF9B65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0502" y="6436533"/>
            <a:ext cx="1851497" cy="447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523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/>
      <p:bldP spid="32" grpId="0"/>
      <p:bldP spid="39" grpId="0" animBg="1"/>
      <p:bldP spid="40" grpId="0" animBg="1"/>
      <p:bldP spid="41" grpId="0" animBg="1"/>
      <p:bldP spid="44" grpId="0"/>
      <p:bldP spid="3" grpId="0"/>
      <p:bldP spid="4" grpId="0"/>
    </p:bld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8136</TotalTime>
  <Words>2533</Words>
  <Application>Microsoft Office PowerPoint</Application>
  <PresentationFormat>Grand écran</PresentationFormat>
  <Paragraphs>363</Paragraphs>
  <Slides>58</Slides>
  <Notes>9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58</vt:i4>
      </vt:variant>
    </vt:vector>
  </HeadingPairs>
  <TitlesOfParts>
    <vt:vector size="65" baseType="lpstr">
      <vt:lpstr>Abadi Extra Light</vt:lpstr>
      <vt:lpstr>Arial</vt:lpstr>
      <vt:lpstr>Calibri</vt:lpstr>
      <vt:lpstr>Calibri Light</vt:lpstr>
      <vt:lpstr>Wingdings</vt:lpstr>
      <vt:lpstr>Thème Office</vt:lpstr>
      <vt:lpstr>2_Thème Office</vt:lpstr>
      <vt:lpstr>Formation aux Réseaux de neurones convolutifs : les CNN </vt:lpstr>
      <vt:lpstr>Plan</vt:lpstr>
      <vt:lpstr>Plan</vt:lpstr>
      <vt:lpstr>Plan</vt:lpstr>
      <vt:lpstr>Plan</vt:lpstr>
      <vt:lpstr>Plan</vt:lpstr>
      <vt:lpstr>Plan</vt:lpstr>
      <vt:lpstr>Définition : qu’est ce que l’intelligence</vt:lpstr>
      <vt:lpstr>Comment approcher le raisonnement</vt:lpstr>
      <vt:lpstr>Tentative de définition :  qu’est ce que l’Intelligence Artificielle ?</vt:lpstr>
      <vt:lpstr>Définition : qu’est ce que l’apprentissage automatique (Machine Learning)</vt:lpstr>
      <vt:lpstr>Cartographie de l’Intelligence Artificielle</vt:lpstr>
      <vt:lpstr>Cartographie de l’Intelligence Artificielle</vt:lpstr>
      <vt:lpstr>Les catégories et approches de Machine Learning</vt:lpstr>
      <vt:lpstr>Plan</vt:lpstr>
      <vt:lpstr>Pourquoi maintenant ?</vt:lpstr>
      <vt:lpstr>Pourquoi maintenant ?</vt:lpstr>
      <vt:lpstr>Plan</vt:lpstr>
      <vt:lpstr>Le traitement du langage naturel (NLP)</vt:lpstr>
      <vt:lpstr>Les séries temporelles</vt:lpstr>
      <vt:lpstr>Les données tabulaires</vt:lpstr>
      <vt:lpstr>Le traitement d’images</vt:lpstr>
      <vt:lpstr>Plan</vt:lpstr>
      <vt:lpstr>Les réseaux de neurones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Comment fonctionne un réseau de neurones classique ?</vt:lpstr>
      <vt:lpstr>Comment un MLP apprend-il ?</vt:lpstr>
      <vt:lpstr>Plan</vt:lpstr>
      <vt:lpstr>Pourquoi les MLP échouent avec les images ?</vt:lpstr>
      <vt:lpstr>Plan</vt:lpstr>
      <vt:lpstr>Pourquoi les CNN sont la solution ?</vt:lpstr>
      <vt:lpstr>Les CNNs</vt:lpstr>
      <vt:lpstr>Les CNNs</vt:lpstr>
      <vt:lpstr>Les CNNs</vt:lpstr>
      <vt:lpstr>En résumé </vt:lpstr>
      <vt:lpstr>Plan</vt:lpstr>
      <vt:lpstr>La convolution</vt:lpstr>
      <vt:lpstr>La convolution : extraction de features locaux</vt:lpstr>
      <vt:lpstr>Présentation PowerPoint</vt:lpstr>
      <vt:lpstr>Présentation PowerPoint</vt:lpstr>
      <vt:lpstr>Présentation PowerPoint</vt:lpstr>
      <vt:lpstr>Plan</vt:lpstr>
      <vt:lpstr>Des modèles puissants</vt:lpstr>
      <vt:lpstr>AlexNet, 2012</vt:lpstr>
      <vt:lpstr>AlexNet, 2012</vt:lpstr>
      <vt:lpstr>AlexNet, 2012</vt:lpstr>
      <vt:lpstr>Plan</vt:lpstr>
      <vt:lpstr>La fonction de perte ou loss function</vt:lpstr>
      <vt:lpstr>Optimisation : la descente de gradient stochastique</vt:lpstr>
      <vt:lpstr>Plan</vt:lpstr>
      <vt:lpstr>La reconnaissance d’images</vt:lpstr>
      <vt:lpstr>La détection d’objets</vt:lpstr>
      <vt:lpstr>La segmentation sémantique</vt:lpstr>
      <vt:lpstr>La segmentation sémantique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twentz</dc:creator>
  <cp:lastModifiedBy>thomas wentz</cp:lastModifiedBy>
  <cp:revision>276</cp:revision>
  <dcterms:created xsi:type="dcterms:W3CDTF">2022-01-10T10:22:44Z</dcterms:created>
  <dcterms:modified xsi:type="dcterms:W3CDTF">2025-03-02T17:14:00Z</dcterms:modified>
</cp:coreProperties>
</file>